
<file path=[Content_Types].xml><?xml version="1.0" encoding="utf-8"?>
<Types xmlns="http://schemas.openxmlformats.org/package/2006/content-types">
  <Override PartName="/ppt/tags/tag8.xml" ContentType="application/vnd.openxmlformats-officedocument.presentationml.tags+xml"/>
  <Override PartName="/ppt/tags/tag104.xml" ContentType="application/vnd.openxmlformats-officedocument.presentationml.tags+xml"/>
  <Override PartName="/ppt/notesSlides/notesSlide2.xml" ContentType="application/vnd.openxmlformats-officedocument.presentationml.notesSlide+xml"/>
  <Override PartName="/customXml/itemProps13.xml" ContentType="application/vnd.openxmlformats-officedocument.customXmlProperties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49.xml" ContentType="application/vnd.openxmlformats-officedocument.presentationml.tags+xml"/>
  <Override PartName="/ppt/tags/tag78.xml" ContentType="application/vnd.openxmlformats-officedocument.presentationml.tags+xml"/>
  <Override PartName="/ppt/tags/tag96.xml" ContentType="application/vnd.openxmlformats-officedocument.presentationml.tags+xml"/>
  <Override PartName="/ppt/tags/tag100.xml" ContentType="application/vnd.openxmlformats-officedocument.presentationml.tags+xml"/>
  <Default Extension="xml" ContentType="application/xml"/>
  <Override PartName="/customXml/itemProps20.xml" ContentType="application/vnd.openxmlformats-officedocument.customXmlProperties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tags/tag38.xml" ContentType="application/vnd.openxmlformats-officedocument.presentationml.tags+xml"/>
  <Override PartName="/ppt/tags/tag56.xml" ContentType="application/vnd.openxmlformats-officedocument.presentationml.tags+xml"/>
  <Override PartName="/ppt/tags/tag67.xml" ContentType="application/vnd.openxmlformats-officedocument.presentationml.tags+xml"/>
  <Override PartName="/ppt/tags/tag85.xml" ContentType="application/vnd.openxmlformats-officedocument.presentationml.tags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ppt/tags/tag45.xml" ContentType="application/vnd.openxmlformats-officedocument.presentationml.tags+xml"/>
  <Override PartName="/ppt/tags/tag63.xml" ContentType="application/vnd.openxmlformats-officedocument.presentationml.tags+xml"/>
  <Override PartName="/ppt/tags/tag74.xml" ContentType="application/vnd.openxmlformats-officedocument.presentationml.tags+xml"/>
  <Override PartName="/ppt/tags/tag92.xml" ContentType="application/vnd.openxmlformats-officedocument.presentationml.tags+xml"/>
  <Override PartName="/docProps/custom.xml" ContentType="application/vnd.openxmlformats-officedocument.custom-properties+xml"/>
  <Override PartName="/ppt/tags/tag34.xml" ContentType="application/vnd.openxmlformats-officedocument.presentationml.tags+xml"/>
  <Override PartName="/ppt/tags/tag52.xml" ContentType="application/vnd.openxmlformats-officedocument.presentationml.tags+xml"/>
  <Override PartName="/ppt/tags/tag81.xml" ContentType="application/vnd.openxmlformats-officedocument.presentationml.tags+xml"/>
  <Override PartName="/ppt/tags/tag109.xml" ContentType="application/vnd.openxmlformats-officedocument.presentationml.tags+xml"/>
  <Override PartName="/customXml/itemProps6.xml" ContentType="application/vnd.openxmlformats-officedocument.customXmlProperties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41.xml" ContentType="application/vnd.openxmlformats-officedocument.presentationml.tags+xml"/>
  <Override PartName="/ppt/tags/tag70.xml" ContentType="application/vnd.openxmlformats-officedocument.presentationml.tags+xml"/>
  <Override PartName="/ppt/tags/tag116.xml" ContentType="application/vnd.openxmlformats-officedocument.presentationml.tags+xml"/>
  <Override PartName="/ppt/tags/tag127.xml" ContentType="application/vnd.openxmlformats-officedocument.presentationml.tags+xml"/>
  <Override PartName="/customXml/itemProps18.xml" ContentType="application/vnd.openxmlformats-officedocument.customXmlProperties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30.xml" ContentType="application/vnd.openxmlformats-officedocument.presentationml.tags+xml"/>
  <Override PartName="/ppt/tags/tag105.xml" ContentType="application/vnd.openxmlformats-officedocument.presentationml.tag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ags/tag112.xml" ContentType="application/vnd.openxmlformats-officedocument.presentationml.tags+xml"/>
  <Override PartName="/ppt/tags/tag123.xml" ContentType="application/vnd.openxmlformats-officedocument.presentationml.tags+xml"/>
  <Override PartName="/customXml/itemProps14.xml" ContentType="application/vnd.openxmlformats-officedocument.customXmlProperties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ags/tag5.xml" ContentType="application/vnd.openxmlformats-officedocument.presentationml.tags+xml"/>
  <Override PartName="/ppt/tags/tag79.xml" ContentType="application/vnd.openxmlformats-officedocument.presentationml.tags+xml"/>
  <Override PartName="/ppt/tags/tag101.xml" ContentType="application/vnd.openxmlformats-officedocument.presentationml.tags+xml"/>
  <Override PartName="/ppt/theme/theme2.xml" ContentType="application/vnd.openxmlformats-officedocument.theme+xml"/>
  <Override PartName="/ppt/tags/tag130.xml" ContentType="application/vnd.openxmlformats-officedocument.presentationml.tags+xml"/>
  <Override PartName="/customXml/itemProps21.xml" ContentType="application/vnd.openxmlformats-officedocument.customXmlProperties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tags/tag39.xml" ContentType="application/vnd.openxmlformats-officedocument.presentationml.tags+xml"/>
  <Override PartName="/ppt/tags/tag68.xml" ContentType="application/vnd.openxmlformats-officedocument.presentationml.tags+xml"/>
  <Override PartName="/ppt/tags/tag86.xml" ContentType="application/vnd.openxmlformats-officedocument.presentationml.tags+xml"/>
  <Override PartName="/ppt/tags/tag97.xml" ContentType="application/vnd.openxmlformats-officedocument.presentationml.tags+xml"/>
  <Override PartName="/ppt/presentation.xml" ContentType="application/vnd.openxmlformats-officedocument.presentationml.presentation.main+xml"/>
  <Override PartName="/customXml/itemProps10.xml" ContentType="application/vnd.openxmlformats-officedocument.customXmlProperties+xml"/>
  <Override PartName="/ppt/tags/tag1.xml" ContentType="application/vnd.openxmlformats-officedocument.presentationml.tags+xml"/>
  <Override PartName="/ppt/slideLayouts/slideLayout14.xml" ContentType="application/vnd.openxmlformats-officedocument.presentationml.slideLayout+xml"/>
  <Override PartName="/ppt/tags/tag28.xml" ContentType="application/vnd.openxmlformats-officedocument.presentationml.tags+xml"/>
  <Override PartName="/ppt/tags/tag57.xml" ContentType="application/vnd.openxmlformats-officedocument.presentationml.tags+xml"/>
  <Override PartName="/ppt/tags/tag75.xml" ContentType="application/vnd.openxmlformats-officedocument.presentationml.tags+xml"/>
  <Override PartName="/docProps/app.xml" ContentType="application/vnd.openxmlformats-officedocument.extended-properties+xml"/>
  <Override PartName="/ppt/slideLayouts/slideLayout21.xml" ContentType="application/vnd.openxmlformats-officedocument.presentationml.slideLayout+xml"/>
  <Override PartName="/ppt/tags/tag17.xml" ContentType="application/vnd.openxmlformats-officedocument.presentationml.tags+xml"/>
  <Override PartName="/ppt/tags/tag35.xml" ContentType="application/vnd.openxmlformats-officedocument.presentationml.tags+xml"/>
  <Override PartName="/ppt/tags/tag46.xml" ContentType="application/vnd.openxmlformats-officedocument.presentationml.tags+xml"/>
  <Override PartName="/ppt/tags/tag64.xml" ContentType="application/vnd.openxmlformats-officedocument.presentationml.tags+xml"/>
  <Override PartName="/ppt/tags/tag82.xml" ContentType="application/vnd.openxmlformats-officedocument.presentationml.tags+xml"/>
  <Override PartName="/ppt/tags/tag93.xml" ContentType="application/vnd.openxmlformats-officedocument.presentationml.tags+xml"/>
  <Override PartName="/ppt/slideLayouts/slideLayout10.xml" ContentType="application/vnd.openxmlformats-officedocument.presentationml.slideLayout+xml"/>
  <Override PartName="/ppt/tags/tag24.xml" ContentType="application/vnd.openxmlformats-officedocument.presentationml.tags+xml"/>
  <Override PartName="/ppt/tags/tag53.xml" ContentType="application/vnd.openxmlformats-officedocument.presentationml.tags+xml"/>
  <Override PartName="/ppt/tags/tag71.xml" ContentType="application/vnd.openxmlformats-officedocument.presentationml.tags+xml"/>
  <Override PartName="/ppt/tags/tag128.xml" ContentType="application/vnd.openxmlformats-officedocument.presentationml.tags+xml"/>
  <Override PartName="/customXml/itemProps7.xml" ContentType="application/vnd.openxmlformats-officedocument.customXmlProperties+xml"/>
  <Override PartName="/ppt/tags/tag13.xml" ContentType="application/vnd.openxmlformats-officedocument.presentationml.tags+xml"/>
  <Override PartName="/ppt/tags/tag31.xml" ContentType="application/vnd.openxmlformats-officedocument.presentationml.tags+xml"/>
  <Override PartName="/ppt/tags/tag42.xml" ContentType="application/vnd.openxmlformats-officedocument.presentationml.tags+xml"/>
  <Override PartName="/ppt/tags/tag60.xml" ContentType="application/vnd.openxmlformats-officedocument.presentationml.tags+xml"/>
  <Override PartName="/ppt/tags/tag117.xml" ContentType="application/vnd.openxmlformats-officedocument.presentationml.tags+xml"/>
  <Override PartName="/customXml/itemProps19.xml" ContentType="application/vnd.openxmlformats-officedocument.customXmlProperties+xml"/>
  <Override PartName="/ppt/handoutMasters/handoutMaster1.xml" ContentType="application/vnd.openxmlformats-officedocument.presentationml.handoutMaster+xml"/>
  <Override PartName="/ppt/tags/tag20.xml" ContentType="application/vnd.openxmlformats-officedocument.presentationml.tags+xml"/>
  <Override PartName="/ppt/tags/tag106.xml" ContentType="application/vnd.openxmlformats-officedocument.presentationml.tags+xml"/>
  <Override PartName="/ppt/tags/tag124.xml" ContentType="application/vnd.openxmlformats-officedocument.presentationml.tags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customXml/itemProps15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6.xml" ContentType="application/vnd.openxmlformats-officedocument.presentationml.tags+xml"/>
  <Override PartName="/ppt/tags/tag113.xml" ContentType="application/vnd.openxmlformats-officedocument.presentationml.tags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ags/tag98.xml" ContentType="application/vnd.openxmlformats-officedocument.presentationml.tags+xml"/>
  <Override PartName="/ppt/tags/tag102.xml" ContentType="application/vnd.openxmlformats-officedocument.presentationml.tags+xml"/>
  <Override PartName="/ppt/tags/tag120.xml" ContentType="application/vnd.openxmlformats-officedocument.presentationml.tags+xml"/>
  <Override PartName="/ppt/theme/theme3.xml" ContentType="application/vnd.openxmlformats-officedocument.theme+xml"/>
  <Override PartName="/customXml/itemProps11.xml" ContentType="application/vnd.openxmlformats-officedocument.customXmlProperties+xml"/>
  <Override PartName="/customXml/itemProps22.xml" ContentType="application/vnd.openxmlformats-officedocument.customXmlProperties+xml"/>
  <Override PartName="/ppt/slides/slide2.xml" ContentType="application/vnd.openxmlformats-officedocument.presentationml.slide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Default Extension="wmf" ContentType="image/x-wmf"/>
  <Override PartName="/ppt/tags/tag58.xml" ContentType="application/vnd.openxmlformats-officedocument.presentationml.tags+xml"/>
  <Override PartName="/ppt/tags/tag69.xml" ContentType="application/vnd.openxmlformats-officedocument.presentationml.tags+xml"/>
  <Override PartName="/ppt/tags/tag87.xml" ContentType="application/vnd.openxmlformats-officedocument.presentationml.tags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tags/tag29.xml" ContentType="application/vnd.openxmlformats-officedocument.presentationml.tags+xml"/>
  <Override PartName="/ppt/tags/tag47.xml" ContentType="application/vnd.openxmlformats-officedocument.presentationml.tags+xml"/>
  <Override PartName="/ppt/tags/tag76.xml" ContentType="application/vnd.openxmlformats-officedocument.presentationml.tags+xml"/>
  <Override PartName="/ppt/tags/tag94.xml" ContentType="application/vnd.openxmlformats-officedocument.presentationml.tags+xml"/>
  <Override PartName="/ppt/slideLayouts/slideLayout11.xml" ContentType="application/vnd.openxmlformats-officedocument.presentationml.slideLayout+xml"/>
  <Override PartName="/ppt/tags/tag18.xml" ContentType="application/vnd.openxmlformats-officedocument.presentationml.tags+xml"/>
  <Override PartName="/ppt/tags/tag36.xml" ContentType="application/vnd.openxmlformats-officedocument.presentationml.tags+xml"/>
  <Override PartName="/ppt/tags/tag54.xml" ContentType="application/vnd.openxmlformats-officedocument.presentationml.tags+xml"/>
  <Override PartName="/ppt/tags/tag65.xml" ContentType="application/vnd.openxmlformats-officedocument.presentationml.tags+xml"/>
  <Override PartName="/ppt/tags/tag83.xml" ContentType="application/vnd.openxmlformats-officedocument.presentationml.tags+xml"/>
  <Override PartName="/customXml/itemProps8.xml" ContentType="application/vnd.openxmlformats-officedocument.customXmlProperties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43.xml" ContentType="application/vnd.openxmlformats-officedocument.presentationml.tags+xml"/>
  <Override PartName="/ppt/tags/tag61.xml" ContentType="application/vnd.openxmlformats-officedocument.presentationml.tags+xml"/>
  <Override PartName="/ppt/tags/tag72.xml" ContentType="application/vnd.openxmlformats-officedocument.presentationml.tags+xml"/>
  <Override PartName="/ppt/tags/tag90.xml" ContentType="application/vnd.openxmlformats-officedocument.presentationml.tags+xml"/>
  <Override PartName="/ppt/tags/tag118.xml" ContentType="application/vnd.openxmlformats-officedocument.presentationml.tags+xml"/>
  <Override PartName="/ppt/tags/tag129.xml" ContentType="application/vnd.openxmlformats-officedocument.presentationml.tags+xml"/>
  <Override PartName="/ppt/tags/tag32.xml" ContentType="application/vnd.openxmlformats-officedocument.presentationml.tags+xml"/>
  <Override PartName="/ppt/tags/tag50.xml" ContentType="application/vnd.openxmlformats-officedocument.presentationml.tags+xml"/>
  <Override PartName="/ppt/tags/tag107.xml" ContentType="application/vnd.openxmlformats-officedocument.presentationml.tags+xml"/>
  <Override PartName="/customXml/itemProps4.xml" ContentType="application/vnd.openxmlformats-officedocument.customXmlProperties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tags/tag114.xml" ContentType="application/vnd.openxmlformats-officedocument.presentationml.tags+xml"/>
  <Override PartName="/ppt/tags/tag125.xml" ContentType="application/vnd.openxmlformats-officedocument.presentationml.tags+xml"/>
  <Override PartName="/customXml/itemProps16.xml" ContentType="application/vnd.openxmlformats-officedocument.customXmlProperties+xml"/>
  <Override PartName="/ppt/tags/tag7.xml" ContentType="application/vnd.openxmlformats-officedocument.presentationml.tags+xml"/>
  <Override PartName="/ppt/tags/tag103.xml" ContentType="application/vnd.openxmlformats-officedocument.presentationml.tags+xml"/>
  <Override PartName="/ppt/notesSlides/notesSlide1.xml" ContentType="application/vnd.openxmlformats-officedocument.presentationml.notesSlide+xml"/>
  <Override PartName="/customXml/itemProps23.xml" ContentType="application/vnd.openxmlformats-officedocument.customXmlProperties+xml"/>
  <Override PartName="/ppt/slides/slide3.xml" ContentType="application/vnd.openxmlformats-officedocument.presentationml.slide+xml"/>
  <Override PartName="/ppt/slideLayouts/slideLayout5.xml" ContentType="application/vnd.openxmlformats-officedocument.presentationml.slideLayout+xml"/>
  <Override PartName="/ppt/tags/tag99.xml" ContentType="application/vnd.openxmlformats-officedocument.presentationml.tags+xml"/>
  <Override PartName="/ppt/tags/tag110.xml" ContentType="application/vnd.openxmlformats-officedocument.presentationml.tags+xml"/>
  <Override PartName="/ppt/tags/tag121.xml" ContentType="application/vnd.openxmlformats-officedocument.presentationml.tags+xml"/>
  <Override PartName="/customXml/itemProps12.xml" ContentType="application/vnd.openxmlformats-officedocument.customXmlProperties+xml"/>
  <Override PartName="/ppt/slideLayouts/slideLayout16.xml" ContentType="application/vnd.openxmlformats-officedocument.presentationml.slideLayout+xml"/>
  <Override PartName="/ppt/tags/tag3.xml" ContentType="application/vnd.openxmlformats-officedocument.presentationml.tags+xml"/>
  <Default Extension="jpeg" ContentType="image/jpeg"/>
  <Override PartName="/ppt/tags/tag59.xml" ContentType="application/vnd.openxmlformats-officedocument.presentationml.tags+xml"/>
  <Override PartName="/ppt/tags/tag77.xml" ContentType="application/vnd.openxmlformats-officedocument.presentationml.tags+xml"/>
  <Override PartName="/ppt/tags/tag88.xml" ContentType="application/vnd.openxmlformats-officedocument.presentationml.tags+xml"/>
  <Override PartName="/ppt/slideLayouts/slideLayout1.xml" ContentType="application/vnd.openxmlformats-officedocument.presentationml.slideLayout+xml"/>
  <Override PartName="/ppt/tags/tag19.xml" ContentType="application/vnd.openxmlformats-officedocument.presentationml.tags+xml"/>
  <Override PartName="/ppt/tags/tag37.xml" ContentType="application/vnd.openxmlformats-officedocument.presentationml.tags+xml"/>
  <Override PartName="/ppt/tags/tag48.xml" ContentType="application/vnd.openxmlformats-officedocument.presentationml.tags+xml"/>
  <Override PartName="/ppt/tags/tag66.xml" ContentType="application/vnd.openxmlformats-officedocument.presentationml.tags+xml"/>
  <Override PartName="/ppt/tags/tag84.xml" ContentType="application/vnd.openxmlformats-officedocument.presentationml.tags+xml"/>
  <Override PartName="/ppt/tags/tag95.xml" ContentType="application/vnd.openxmlformats-officedocument.presentationml.tags+xml"/>
  <Override PartName="/ppt/slideLayouts/slideLayout12.xml" ContentType="application/vnd.openxmlformats-officedocument.presentationml.slideLayout+xml"/>
  <Override PartName="/ppt/tags/tag26.xml" ContentType="application/vnd.openxmlformats-officedocument.presentationml.tags+xml"/>
  <Override PartName="/ppt/tags/tag55.xml" ContentType="application/vnd.openxmlformats-officedocument.presentationml.tags+xml"/>
  <Override PartName="/ppt/tags/tag73.xml" ContentType="application/vnd.openxmlformats-officedocument.presentationml.tags+xml"/>
  <Override PartName="/customXml/itemProps9.xml" ContentType="application/vnd.openxmlformats-officedocument.customXmlProperties+xml"/>
  <Override PartName="/ppt/tags/tag15.xml" ContentType="application/vnd.openxmlformats-officedocument.presentationml.tags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tags/tag62.xml" ContentType="application/vnd.openxmlformats-officedocument.presentationml.tags+xml"/>
  <Override PartName="/ppt/tags/tag80.xml" ContentType="application/vnd.openxmlformats-officedocument.presentationml.tags+xml"/>
  <Override PartName="/ppt/tags/tag91.xml" ContentType="application/vnd.openxmlformats-officedocument.presentationml.tags+xml"/>
  <Override PartName="/ppt/tags/tag119.xml" ContentType="application/vnd.openxmlformats-officedocument.presentationml.tags+xml"/>
  <Override PartName="/ppt/tags/tag22.xml" ContentType="application/vnd.openxmlformats-officedocument.presentationml.tags+xml"/>
  <Override PartName="/ppt/tags/tag40.xml" ContentType="application/vnd.openxmlformats-officedocument.presentationml.tags+xml"/>
  <Override PartName="/ppt/tags/tag51.xml" ContentType="application/vnd.openxmlformats-officedocument.presentationml.tags+xml"/>
  <Override PartName="/ppt/tags/tag108.xml" ContentType="application/vnd.openxmlformats-officedocument.presentationml.tags+xml"/>
  <Override PartName="/ppt/tags/tag126.xml" ContentType="application/vnd.openxmlformats-officedocument.presentationml.tags+xml"/>
  <Override PartName="/customXml/itemProps5.xml" ContentType="application/vnd.openxmlformats-officedocument.customXmlProperties+xml"/>
  <Override PartName="/customXml/itemProps17.xml" ContentType="application/vnd.openxmlformats-officedocument.customXmlProperties+xml"/>
  <Override PartName="/ppt/slides/slide8.xml" ContentType="application/vnd.openxmlformats-officedocument.presentationml.slide+xml"/>
  <Override PartName="/ppt/tags/tag11.xml" ContentType="application/vnd.openxmlformats-officedocument.presentationml.tags+xml"/>
  <Override PartName="/ppt/tags/tag115.xml" ContentType="application/vnd.openxmlformats-officedocument.presentationml.tags+xml"/>
  <Override PartName="/ppt/tags/tag122.xml" ContentType="application/vnd.openxmlformats-officedocument.presentationml.tags+xml"/>
  <Override PartName="/customXml/itemProps1.xml" ContentType="application/vnd.openxmlformats-officedocument.customXmlProperties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4.xml" ContentType="application/vnd.openxmlformats-officedocument.presentationml.tags+xml"/>
  <Override PartName="/ppt/tags/tag89.xml" ContentType="application/vnd.openxmlformats-officedocument.presentationml.tags+xml"/>
  <Override PartName="/ppt/tags/tag111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9" r:id="rId24"/>
  </p:sldMasterIdLst>
  <p:notesMasterIdLst>
    <p:notesMasterId r:id="rId33"/>
  </p:notesMasterIdLst>
  <p:handoutMasterIdLst>
    <p:handoutMasterId r:id="rId34"/>
  </p:handoutMasterIdLst>
  <p:sldIdLst>
    <p:sldId id="899" r:id="rId25"/>
    <p:sldId id="931" r:id="rId26"/>
    <p:sldId id="937" r:id="rId27"/>
    <p:sldId id="932" r:id="rId28"/>
    <p:sldId id="933" r:id="rId29"/>
    <p:sldId id="935" r:id="rId30"/>
    <p:sldId id="936" r:id="rId31"/>
    <p:sldId id="934" r:id="rId32"/>
  </p:sldIdLst>
  <p:sldSz cx="12198350" cy="6858000"/>
  <p:notesSz cx="7099300" cy="10234613"/>
  <p:custDataLst>
    <p:custData r:id="rId17"/>
    <p:tags r:id="rId35"/>
  </p:custDataLst>
  <p:defaultTextStyle>
    <a:defPPr>
      <a:defRPr lang="de-DE"/>
    </a:defPPr>
    <a:lvl1pPr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B900"/>
    <a:srgbClr val="D7D7CD"/>
    <a:srgbClr val="FFFFFF"/>
    <a:srgbClr val="000000"/>
    <a:srgbClr val="505A64"/>
    <a:srgbClr val="879BAA"/>
    <a:srgbClr val="BECDD7"/>
    <a:srgbClr val="AF235F"/>
    <a:srgbClr val="55A0B9"/>
    <a:srgbClr val="AAB414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50" autoAdjust="0"/>
    <p:restoredTop sz="90143" autoAdjust="0"/>
  </p:normalViewPr>
  <p:slideViewPr>
    <p:cSldViewPr snapToGrid="0" snapToObjects="1" showGuides="1">
      <p:cViewPr varScale="1">
        <p:scale>
          <a:sx n="97" d="100"/>
          <a:sy n="97" d="100"/>
        </p:scale>
        <p:origin x="-726" y="-90"/>
      </p:cViewPr>
      <p:guideLst>
        <p:guide orient="horz" pos="3884"/>
        <p:guide orient="horz" pos="618"/>
        <p:guide orient="horz" pos="2432"/>
        <p:guide orient="horz" pos="2341"/>
        <p:guide orient="horz" pos="890"/>
        <p:guide orient="horz" pos="799"/>
        <p:guide pos="395"/>
        <p:guide pos="213"/>
        <p:guide pos="3842"/>
        <p:guide pos="3933"/>
        <p:guide pos="7380"/>
        <p:guide pos="5566"/>
        <p:guide pos="2663"/>
        <p:guide pos="275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88" d="100"/>
          <a:sy n="88" d="100"/>
        </p:scale>
        <p:origin x="-3720" y="-120"/>
      </p:cViewPr>
      <p:guideLst>
        <p:guide orient="horz" pos="3224"/>
        <p:guide pos="2236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slide" Target="slides/slide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customXml" Target="../customXml/item21.xml"/><Relationship Id="rId34" Type="http://schemas.openxmlformats.org/officeDocument/2006/relationships/handoutMaster" Target="handoutMasters/handoutMaster1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slide" Target="slides/slide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0" Type="http://schemas.openxmlformats.org/officeDocument/2006/relationships/customXml" Target="../customXml/item20.xml"/><Relationship Id="rId29" Type="http://schemas.openxmlformats.org/officeDocument/2006/relationships/slide" Target="slides/slide5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Master" Target="slideMasters/slideMaster1.xml"/><Relationship Id="rId32" Type="http://schemas.openxmlformats.org/officeDocument/2006/relationships/slide" Target="slides/slide8.xml"/><Relationship Id="rId37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slide" Target="slides/slide4.xml"/><Relationship Id="rId36" Type="http://schemas.openxmlformats.org/officeDocument/2006/relationships/presProps" Target="presProps.xml"/><Relationship Id="rId10" Type="http://schemas.openxmlformats.org/officeDocument/2006/relationships/customXml" Target="../customXml/item10.xml"/><Relationship Id="rId19" Type="http://schemas.openxmlformats.org/officeDocument/2006/relationships/customXml" Target="../customXml/item19.xml"/><Relationship Id="rId31" Type="http://schemas.openxmlformats.org/officeDocument/2006/relationships/slide" Target="slides/slide7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slide" Target="slides/slide3.xml"/><Relationship Id="rId30" Type="http://schemas.openxmlformats.org/officeDocument/2006/relationships/slide" Target="slides/slide6.xml"/><Relationship Id="rId35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2" name="Rectangle 6"/>
          <p:cNvSpPr>
            <a:spLocks noChangeArrowheads="1"/>
          </p:cNvSpPr>
          <p:nvPr/>
        </p:nvSpPr>
        <p:spPr bwMode="auto">
          <a:xfrm>
            <a:off x="0" y="0"/>
            <a:ext cx="7099300" cy="698500"/>
          </a:xfrm>
          <a:prstGeom prst="rect">
            <a:avLst/>
          </a:prstGeom>
          <a:solidFill>
            <a:srgbClr val="879BA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49613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3249612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682163"/>
            <a:ext cx="3249613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682163"/>
            <a:ext cx="3249612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>
                <a:latin typeface="Arial" pitchFamily="34" charset="0"/>
              </a:rPr>
              <a:t>Handzettel </a:t>
            </a:r>
            <a:fld id="{BFC713D8-7968-482B-A79F-9C586FE5053A}" type="slidenum">
              <a:rPr lang="de-DE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231723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49613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32480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466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38125" y="4822825"/>
            <a:ext cx="6623050" cy="456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682163"/>
            <a:ext cx="3249613" cy="55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682163"/>
            <a:ext cx="3248025" cy="55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 smtClean="0">
                <a:latin typeface="Arial" pitchFamily="34" charset="0"/>
              </a:rPr>
              <a:t>Notizen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638778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4662" cy="3836988"/>
          </a:xfrm>
          <a:noFill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>
                <a:latin typeface="Arial" pitchFamily="34" charset="0"/>
              </a:rPr>
              <a:t>Notizen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2</a:t>
            </a:fld>
            <a:endParaRPr lang="de-DE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12" Type="http://schemas.openxmlformats.org/officeDocument/2006/relationships/image" Target="../media/image1.wmf"/><Relationship Id="rId2" Type="http://schemas.openxmlformats.org/officeDocument/2006/relationships/tags" Target="../tags/tag34.xml"/><Relationship Id="rId1" Type="http://schemas.openxmlformats.org/officeDocument/2006/relationships/customXml" Target="../../customXml/item10.xml"/><Relationship Id="rId6" Type="http://schemas.openxmlformats.org/officeDocument/2006/relationships/tags" Target="../tags/tag38.xml"/><Relationship Id="rId11" Type="http://schemas.openxmlformats.org/officeDocument/2006/relationships/image" Target="../media/image2.jpeg"/><Relationship Id="rId5" Type="http://schemas.openxmlformats.org/officeDocument/2006/relationships/tags" Target="../tags/tag37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36.xml"/><Relationship Id="rId9" Type="http://schemas.openxmlformats.org/officeDocument/2006/relationships/tags" Target="../tags/tag4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customXml" Target="../../customXml/item6.xml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customXml" Target="../../customXml/item2.xml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customXml" Target="../../customXml/item1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90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customXml" Target="../../customXml/item2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9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customXml" Target="../../customXml/item1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97.xml"/><Relationship Id="rId4" Type="http://schemas.openxmlformats.org/officeDocument/2006/relationships/tags" Target="../tags/tag9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9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98.xml"/><Relationship Id="rId1" Type="http://schemas.openxmlformats.org/officeDocument/2006/relationships/customXml" Target="../../customXml/item4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customXml" Target="../../customXml/item11.xml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customXml" Target="../../customXml/item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7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" Type="http://schemas.openxmlformats.org/officeDocument/2006/relationships/customXml" Target="../../customXml/item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10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customXml" Target="../../customXml/item2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4.xml"/><Relationship Id="rId4" Type="http://schemas.openxmlformats.org/officeDocument/2006/relationships/tags" Target="../tags/tag113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12" Type="http://schemas.openxmlformats.org/officeDocument/2006/relationships/image" Target="../media/image1.wmf"/><Relationship Id="rId2" Type="http://schemas.openxmlformats.org/officeDocument/2006/relationships/tags" Target="../tags/tag42.xml"/><Relationship Id="rId1" Type="http://schemas.openxmlformats.org/officeDocument/2006/relationships/customXml" Target="../../customXml/item20.xml"/><Relationship Id="rId6" Type="http://schemas.openxmlformats.org/officeDocument/2006/relationships/tags" Target="../tags/tag46.xml"/><Relationship Id="rId11" Type="http://schemas.openxmlformats.org/officeDocument/2006/relationships/image" Target="../media/image2.jpeg"/><Relationship Id="rId5" Type="http://schemas.openxmlformats.org/officeDocument/2006/relationships/tags" Target="../tags/tag45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44.xml"/><Relationship Id="rId9" Type="http://schemas.openxmlformats.org/officeDocument/2006/relationships/tags" Target="../tags/tag49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1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15.xml"/><Relationship Id="rId1" Type="http://schemas.openxmlformats.org/officeDocument/2006/relationships/customXml" Target="../../customXml/item22.xml"/><Relationship Id="rId6" Type="http://schemas.openxmlformats.org/officeDocument/2006/relationships/tags" Target="../tags/tag119.xml"/><Relationship Id="rId5" Type="http://schemas.openxmlformats.org/officeDocument/2006/relationships/tags" Target="../tags/tag118.xml"/><Relationship Id="rId4" Type="http://schemas.openxmlformats.org/officeDocument/2006/relationships/tags" Target="../tags/tag11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" Type="http://schemas.openxmlformats.org/officeDocument/2006/relationships/customXml" Target="../../customXml/item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3.xml"/><Relationship Id="rId4" Type="http://schemas.openxmlformats.org/officeDocument/2006/relationships/tags" Target="../tags/tag12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25.xml"/><Relationship Id="rId7" Type="http://schemas.openxmlformats.org/officeDocument/2006/relationships/tags" Target="../tags/tag129.xml"/><Relationship Id="rId2" Type="http://schemas.openxmlformats.org/officeDocument/2006/relationships/tags" Target="../tags/tag124.xml"/><Relationship Id="rId1" Type="http://schemas.openxmlformats.org/officeDocument/2006/relationships/customXml" Target="../../customXml/item12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56.xml"/><Relationship Id="rId3" Type="http://schemas.openxmlformats.org/officeDocument/2006/relationships/tags" Target="../tags/tag51.xml"/><Relationship Id="rId7" Type="http://schemas.openxmlformats.org/officeDocument/2006/relationships/tags" Target="../tags/tag55.xml"/><Relationship Id="rId12" Type="http://schemas.openxmlformats.org/officeDocument/2006/relationships/image" Target="../media/image1.wmf"/><Relationship Id="rId2" Type="http://schemas.openxmlformats.org/officeDocument/2006/relationships/tags" Target="../tags/tag50.xml"/><Relationship Id="rId1" Type="http://schemas.openxmlformats.org/officeDocument/2006/relationships/customXml" Target="../../customXml/item16.xml"/><Relationship Id="rId6" Type="http://schemas.openxmlformats.org/officeDocument/2006/relationships/tags" Target="../tags/tag54.xml"/><Relationship Id="rId11" Type="http://schemas.openxmlformats.org/officeDocument/2006/relationships/image" Target="../media/image2.jpeg"/><Relationship Id="rId5" Type="http://schemas.openxmlformats.org/officeDocument/2006/relationships/tags" Target="../tags/tag53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52.xml"/><Relationship Id="rId9" Type="http://schemas.openxmlformats.org/officeDocument/2006/relationships/tags" Target="../tags/tag57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3" Type="http://schemas.openxmlformats.org/officeDocument/2006/relationships/tags" Target="../tags/tag59.xml"/><Relationship Id="rId7" Type="http://schemas.openxmlformats.org/officeDocument/2006/relationships/tags" Target="../tags/tag63.xml"/><Relationship Id="rId12" Type="http://schemas.openxmlformats.org/officeDocument/2006/relationships/image" Target="../media/image1.wmf"/><Relationship Id="rId2" Type="http://schemas.openxmlformats.org/officeDocument/2006/relationships/tags" Target="../tags/tag58.xml"/><Relationship Id="rId1" Type="http://schemas.openxmlformats.org/officeDocument/2006/relationships/customXml" Target="../../customXml/item13.xml"/><Relationship Id="rId6" Type="http://schemas.openxmlformats.org/officeDocument/2006/relationships/tags" Target="../tags/tag62.xml"/><Relationship Id="rId11" Type="http://schemas.openxmlformats.org/officeDocument/2006/relationships/image" Target="../media/image2.jpeg"/><Relationship Id="rId5" Type="http://schemas.openxmlformats.org/officeDocument/2006/relationships/tags" Target="../tags/tag61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60.xml"/><Relationship Id="rId9" Type="http://schemas.openxmlformats.org/officeDocument/2006/relationships/tags" Target="../tags/tag6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6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66.xml"/><Relationship Id="rId1" Type="http://schemas.openxmlformats.org/officeDocument/2006/relationships/customXml" Target="../../customXml/item15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72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71.xml"/><Relationship Id="rId1" Type="http://schemas.openxmlformats.org/officeDocument/2006/relationships/customXml" Target="../../customXml/item5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7" Type="http://schemas.openxmlformats.org/officeDocument/2006/relationships/image" Target="../media/image4.jpeg"/><Relationship Id="rId2" Type="http://schemas.openxmlformats.org/officeDocument/2006/relationships/tags" Target="../tags/tag76.xml"/><Relationship Id="rId1" Type="http://schemas.openxmlformats.org/officeDocument/2006/relationships/customXml" Target="../../customXml/item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9.xml"/><Relationship Id="rId4" Type="http://schemas.openxmlformats.org/officeDocument/2006/relationships/tags" Target="../tags/tag78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customXml" Target="../../customXml/item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8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3.xml"/><Relationship Id="rId1" Type="http://schemas.openxmlformats.org/officeDocument/2006/relationships/customXml" Target="../../customXml/item1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(big bar down)" type="title" preserve="1">
  <p:cSld name="Title (big bar dow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dtRectangle 15 Id15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0" y="0"/>
            <a:ext cx="12198350" cy="4149090"/>
          </a:xfrm>
          <a:prstGeom prst="rect">
            <a:avLst/>
          </a:prstGeom>
          <a:solidFill>
            <a:srgbClr val="D7D7C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noAutofit/>
          </a:bodyPr>
          <a:lstStyle/>
          <a:p>
            <a:endParaRPr lang="en-US"/>
          </a:p>
        </p:txBody>
      </p:sp>
      <p:sp>
        <p:nvSpPr>
          <p:cNvPr id="11" name="cdtRectangle 2 Id11"/>
          <p:cNvSpPr/>
          <p:nvPr userDrawn="1">
            <p:custDataLst>
              <p:tags r:id="rId3"/>
            </p:custDataLst>
          </p:nvPr>
        </p:nvSpPr>
        <p:spPr bwMode="auto">
          <a:xfrm>
            <a:off x="0" y="0"/>
            <a:ext cx="12198350" cy="4149090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noFill/>
            <a:miter lim="800000"/>
            <a:headEnd/>
            <a:tailEnd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smtClean="0">
              <a:solidFill>
                <a:schemeClr val="tx1"/>
              </a:solidFill>
            </a:endParaRPr>
          </a:p>
        </p:txBody>
      </p:sp>
      <p:pic>
        <p:nvPicPr>
          <p:cNvPr id="16" name="Grafik 15" descr="New_York_16_9_reduziert.jpg"/>
          <p:cNvPicPr>
            <a:picLocks noChangeAspect="1"/>
          </p:cNvPicPr>
          <p:nvPr userDrawn="1"/>
        </p:nvPicPr>
        <p:blipFill>
          <a:blip r:embed="rId11"/>
          <a:srcRect b="39475"/>
          <a:stretch>
            <a:fillRect/>
          </a:stretch>
        </p:blipFill>
        <p:spPr>
          <a:xfrm>
            <a:off x="1" y="0"/>
            <a:ext cx="12198348" cy="4150800"/>
          </a:xfrm>
          <a:prstGeom prst="rect">
            <a:avLst/>
          </a:prstGeom>
        </p:spPr>
      </p:pic>
      <p:sp>
        <p:nvSpPr>
          <p:cNvPr id="57350" name="cdtRectangle 115 Id57350"/>
          <p:cNvSpPr>
            <a:spLocks noGrp="1" noChangeArrowheads="1"/>
          </p:cNvSpPr>
          <p:nvPr>
            <p:ph type="ctrTitle"/>
            <p:custDataLst>
              <p:tags r:id="rId4"/>
            </p:custDataLst>
          </p:nvPr>
        </p:nvSpPr>
        <p:spPr bwMode="gray">
          <a:xfrm>
            <a:off x="338137" y="4149090"/>
            <a:ext cx="11860212" cy="870014"/>
          </a:xfrm>
          <a:solidFill>
            <a:srgbClr val="879BAA"/>
          </a:solidFill>
        </p:spPr>
        <p:txBody>
          <a:bodyPr wrap="square" lIns="270000" tIns="144000" rIns="482400" bIns="108000" anchor="t">
            <a:spAutoFit/>
          </a:bodyPr>
          <a:lstStyle>
            <a:lvl1pPr>
              <a:defRPr sz="4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dirty="0" err="1" smtClean="0"/>
              <a:t>Titelmasterformat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</p:txBody>
      </p:sp>
      <p:sp>
        <p:nvSpPr>
          <p:cNvPr id="57351" name="cdtRectangle 116 Id57351"/>
          <p:cNvSpPr>
            <a:spLocks noGrp="1" noChangeArrowheads="1"/>
          </p:cNvSpPr>
          <p:nvPr>
            <p:ph type="subTitle" idx="1"/>
            <p:custDataLst>
              <p:tags r:id="rId5"/>
            </p:custDataLst>
          </p:nvPr>
        </p:nvSpPr>
        <p:spPr bwMode="gray">
          <a:xfrm>
            <a:off x="338137" y="3756008"/>
            <a:ext cx="11860212" cy="393082"/>
          </a:xfrm>
          <a:solidFill>
            <a:srgbClr val="233746">
              <a:alpha val="65000"/>
            </a:srgbClr>
          </a:solidFill>
        </p:spPr>
        <p:txBody>
          <a:bodyPr wrap="square" lIns="270000" tIns="18000" rIns="482400" bIns="36000" anchor="b">
            <a:noAutofit/>
          </a:bodyPr>
          <a:lstStyle>
            <a:lvl1pPr>
              <a:defRPr sz="2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smtClean="0"/>
              <a:t>Formatvorlage des Untertitelmasters durch Klicken bearbeiten</a:t>
            </a:r>
            <a:endParaRPr lang="en-US" dirty="0" smtClean="0"/>
          </a:p>
        </p:txBody>
      </p:sp>
      <p:sp>
        <p:nvSpPr>
          <p:cNvPr id="12" name="cdtText Box 101 Id12"/>
          <p:cNvSpPr txBox="1">
            <a:spLocks noChangeArrowheads="1"/>
          </p:cNvSpPr>
          <p:nvPr userDrawn="1">
            <p:custDataLst>
              <p:tags r:id="rId6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dirty="0">
              <a:solidFill>
                <a:srgbClr val="990000"/>
              </a:solidFill>
            </a:endParaRPr>
          </a:p>
        </p:txBody>
      </p:sp>
      <p:pic>
        <p:nvPicPr>
          <p:cNvPr id="13" name="cdtPicture 10 Id13" descr="SIE_Logo_Layer_Petrol_RGB_A3_76mm.wmf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27063" y="0"/>
            <a:ext cx="1728000" cy="967833"/>
          </a:xfrm>
          <a:prstGeom prst="rect">
            <a:avLst/>
          </a:prstGeom>
        </p:spPr>
      </p:pic>
      <p:sp>
        <p:nvSpPr>
          <p:cNvPr id="14" name="cdtText Box 133 Id14"/>
          <p:cNvSpPr txBox="1">
            <a:spLocks noChangeArrowheads="1"/>
          </p:cNvSpPr>
          <p:nvPr userDrawn="1">
            <p:custDataLst>
              <p:tags r:id="rId8"/>
            </p:custDataLst>
          </p:nvPr>
        </p:nvSpPr>
        <p:spPr bwMode="auto">
          <a:xfrm>
            <a:off x="0" y="6165850"/>
            <a:ext cx="1219835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400" tIns="144000" rIns="3211200" bIns="0" anchor="ctr"/>
          <a:lstStyle/>
          <a:p>
            <a:r>
              <a:rPr lang="en-US" sz="1000" b="1" dirty="0" smtClean="0">
                <a:solidFill>
                  <a:srgbClr val="879BAA"/>
                </a:solidFill>
              </a:rPr>
              <a:t>Restricted © Siemens AG 2014 All rights reserved.</a:t>
            </a:r>
            <a:endParaRPr lang="en-US" sz="1000" b="1" dirty="0">
              <a:solidFill>
                <a:srgbClr val="879BAA"/>
              </a:solidFill>
            </a:endParaRPr>
          </a:p>
        </p:txBody>
      </p:sp>
      <p:sp>
        <p:nvSpPr>
          <p:cNvPr id="10" name="cdtText Box 133 Id10"/>
          <p:cNvSpPr txBox="1">
            <a:spLocks noChangeArrowheads="1"/>
          </p:cNvSpPr>
          <p:nvPr userDrawn="1">
            <p:custDataLst>
              <p:tags r:id="rId9"/>
            </p:custDataLst>
          </p:nvPr>
        </p:nvSpPr>
        <p:spPr bwMode="auto">
          <a:xfrm>
            <a:off x="8836025" y="6165850"/>
            <a:ext cx="3362325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144000" rIns="482400" bIns="0" anchor="ctr"/>
          <a:lstStyle/>
          <a:p>
            <a:pPr algn="r"/>
            <a:r>
              <a:rPr lang="en-US" sz="1000" b="1" noProof="1" smtClean="0">
                <a:solidFill>
                  <a:srgbClr val="000000"/>
                </a:solidFill>
              </a:rPr>
              <a:t>Answers for infrastructure and cities.</a:t>
            </a:r>
            <a:endParaRPr lang="en-US" sz="1000" b="1" noProof="1">
              <a:solidFill>
                <a:srgbClr val="000000"/>
              </a:solidFill>
            </a:endParaRPr>
          </a:p>
        </p:txBody>
      </p:sp>
    </p:spTree>
    <p:custDataLst>
      <p:custData r:id="rId1"/>
    </p:custData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12875"/>
            <a:ext cx="8208962" cy="4752975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12875"/>
            <a:ext cx="6768000" cy="4752975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wo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Titelmasterformat durch Klicken bearbeiten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27063" y="1412875"/>
            <a:ext cx="5472112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Textmasterformat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bearbeiten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43638" y="1412875"/>
            <a:ext cx="5472112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Textmasterformat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bearbeiten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xmlns="" val="16070859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 userDrawn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12876"/>
            <a:ext cx="8208962" cy="2303463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7063" y="3860800"/>
            <a:ext cx="8208962" cy="2305050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12875"/>
            <a:ext cx="3600450" cy="4752975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370388" y="1412875"/>
            <a:ext cx="3600000" cy="4752975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8115750" y="1412875"/>
            <a:ext cx="3600000" cy="4752975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type="fourObj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sz="quarter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Titelmasterformat durch Klicken bearbeiten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quarter" idx="1"/>
            <p:custDataLst>
              <p:tags r:id="rId3"/>
            </p:custDataLst>
          </p:nvPr>
        </p:nvSpPr>
        <p:spPr>
          <a:xfrm>
            <a:off x="627063" y="1412876"/>
            <a:ext cx="5472112" cy="23034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Textmasterformat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bearbeiten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/>
            <p:custDataLst>
              <p:tags r:id="rId4"/>
            </p:custDataLst>
          </p:nvPr>
        </p:nvSpPr>
        <p:spPr>
          <a:xfrm>
            <a:off x="6243638" y="1412875"/>
            <a:ext cx="5472112" cy="23034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Textmasterformat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bearbeiten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/>
            <p:custDataLst>
              <p:tags r:id="rId5"/>
            </p:custDataLst>
          </p:nvPr>
        </p:nvSpPr>
        <p:spPr>
          <a:xfrm>
            <a:off x="627063" y="3860800"/>
            <a:ext cx="5472112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Textmasterformat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bearbeiten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43638" y="3860800"/>
            <a:ext cx="5472112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Textmasterformat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bearbeiten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xmlns="" val="2557672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 userDrawn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9751" y="1412875"/>
            <a:ext cx="1295999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 userDrawn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12875"/>
            <a:ext cx="8208962" cy="4752975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9751" y="1412875"/>
            <a:ext cx="1295999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 userDrawn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12875"/>
            <a:ext cx="6768000" cy="4752975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9751" y="1412875"/>
            <a:ext cx="1295999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 userDrawn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12875"/>
            <a:ext cx="4032000" cy="4752975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4025" y="1412875"/>
            <a:ext cx="4032000" cy="4752975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9751" y="1412875"/>
            <a:ext cx="1295999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(big bar up)" type="title" preserve="1">
  <p:cSld name="Title (big bar u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dtRectangle 15 Id16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0" y="0"/>
            <a:ext cx="12198350" cy="5157216"/>
          </a:xfrm>
          <a:prstGeom prst="rect">
            <a:avLst/>
          </a:prstGeom>
          <a:solidFill>
            <a:srgbClr val="D7D7C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noAutofit/>
          </a:bodyPr>
          <a:lstStyle/>
          <a:p>
            <a:endParaRPr lang="en-US"/>
          </a:p>
        </p:txBody>
      </p:sp>
      <p:sp>
        <p:nvSpPr>
          <p:cNvPr id="13" name="cdtRectangle 1 Id13"/>
          <p:cNvSpPr/>
          <p:nvPr userDrawn="1">
            <p:custDataLst>
              <p:tags r:id="rId3"/>
            </p:custDataLst>
          </p:nvPr>
        </p:nvSpPr>
        <p:spPr bwMode="auto">
          <a:xfrm>
            <a:off x="0" y="0"/>
            <a:ext cx="12198350" cy="5157216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noFill/>
            <a:miter lim="800000"/>
            <a:headEnd/>
            <a:tailEnd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smtClean="0">
              <a:solidFill>
                <a:schemeClr val="tx1"/>
              </a:solidFill>
            </a:endParaRPr>
          </a:p>
        </p:txBody>
      </p:sp>
      <p:pic>
        <p:nvPicPr>
          <p:cNvPr id="17" name="Grafik 16" descr="New_York_16_9_reduziert.jpg"/>
          <p:cNvPicPr>
            <a:picLocks noChangeAspect="1"/>
          </p:cNvPicPr>
          <p:nvPr userDrawn="1"/>
        </p:nvPicPr>
        <p:blipFill>
          <a:blip r:embed="rId11"/>
          <a:srcRect b="24724"/>
          <a:stretch>
            <a:fillRect/>
          </a:stretch>
        </p:blipFill>
        <p:spPr>
          <a:xfrm>
            <a:off x="1" y="0"/>
            <a:ext cx="12198348" cy="5162400"/>
          </a:xfrm>
          <a:prstGeom prst="rect">
            <a:avLst/>
          </a:prstGeom>
        </p:spPr>
      </p:pic>
      <p:sp>
        <p:nvSpPr>
          <p:cNvPr id="57350" name="cdtRectangle 115 Id57350"/>
          <p:cNvSpPr>
            <a:spLocks noGrp="1" noChangeArrowheads="1"/>
          </p:cNvSpPr>
          <p:nvPr>
            <p:ph type="ctrTitle"/>
            <p:custDataLst>
              <p:tags r:id="rId4"/>
            </p:custDataLst>
          </p:nvPr>
        </p:nvSpPr>
        <p:spPr bwMode="gray">
          <a:xfrm>
            <a:off x="338137" y="4287202"/>
            <a:ext cx="11860212" cy="870014"/>
          </a:xfrm>
          <a:solidFill>
            <a:srgbClr val="233746">
              <a:alpha val="65000"/>
            </a:srgbClr>
          </a:solidFill>
        </p:spPr>
        <p:txBody>
          <a:bodyPr wrap="square" lIns="270000" tIns="144000" rIns="482400" bIns="108000" anchor="b" anchorCtr="0">
            <a:spAutoFit/>
          </a:bodyPr>
          <a:lstStyle>
            <a:lvl1pPr>
              <a:defRPr sz="4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dirty="0" err="1" smtClean="0"/>
              <a:t>Titelmasterformat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</p:txBody>
      </p:sp>
      <p:sp>
        <p:nvSpPr>
          <p:cNvPr id="57351" name="cdtRectangle 116 Id57351"/>
          <p:cNvSpPr>
            <a:spLocks noGrp="1" noChangeArrowheads="1"/>
          </p:cNvSpPr>
          <p:nvPr>
            <p:ph type="subTitle" idx="1"/>
            <p:custDataLst>
              <p:tags r:id="rId5"/>
            </p:custDataLst>
          </p:nvPr>
        </p:nvSpPr>
        <p:spPr bwMode="gray">
          <a:xfrm>
            <a:off x="338137" y="5157216"/>
            <a:ext cx="11860212" cy="393082"/>
          </a:xfrm>
          <a:solidFill>
            <a:srgbClr val="879BAA"/>
          </a:solidFill>
        </p:spPr>
        <p:txBody>
          <a:bodyPr wrap="square" lIns="270000" tIns="18000" rIns="482400" bIns="36000" anchor="t" anchorCtr="0">
            <a:noAutofit/>
          </a:bodyPr>
          <a:lstStyle>
            <a:lvl1pPr>
              <a:defRPr sz="2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smtClean="0"/>
              <a:t>Formatvorlage des Untertitelmasters durch Klicken bearbeiten</a:t>
            </a:r>
            <a:endParaRPr lang="en-US" dirty="0" smtClean="0"/>
          </a:p>
        </p:txBody>
      </p:sp>
      <p:sp>
        <p:nvSpPr>
          <p:cNvPr id="11" name="cdtText Box 101 Id11"/>
          <p:cNvSpPr txBox="1">
            <a:spLocks noChangeArrowheads="1"/>
          </p:cNvSpPr>
          <p:nvPr userDrawn="1">
            <p:custDataLst>
              <p:tags r:id="rId6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dirty="0">
              <a:solidFill>
                <a:srgbClr val="990000"/>
              </a:solidFill>
            </a:endParaRPr>
          </a:p>
        </p:txBody>
      </p:sp>
      <p:pic>
        <p:nvPicPr>
          <p:cNvPr id="14" name="cdtPicture 10 Id14" descr="SIE_Logo_Layer_Petrol_RGB_A3_76mm.wmf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27063" y="0"/>
            <a:ext cx="1728000" cy="967833"/>
          </a:xfrm>
          <a:prstGeom prst="rect">
            <a:avLst/>
          </a:prstGeom>
        </p:spPr>
      </p:pic>
      <p:sp>
        <p:nvSpPr>
          <p:cNvPr id="15" name="cdtText Box 133 Id15"/>
          <p:cNvSpPr txBox="1">
            <a:spLocks noChangeArrowheads="1"/>
          </p:cNvSpPr>
          <p:nvPr userDrawn="1">
            <p:custDataLst>
              <p:tags r:id="rId8"/>
            </p:custDataLst>
          </p:nvPr>
        </p:nvSpPr>
        <p:spPr bwMode="auto">
          <a:xfrm>
            <a:off x="0" y="6165850"/>
            <a:ext cx="1219835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400" tIns="144000" rIns="3211200" bIns="0" anchor="ctr"/>
          <a:lstStyle/>
          <a:p>
            <a:r>
              <a:rPr lang="en-US" sz="1000" b="1" dirty="0" smtClean="0">
                <a:solidFill>
                  <a:srgbClr val="879BAA"/>
                </a:solidFill>
              </a:rPr>
              <a:t>Restricted © Siemens AG 20XX All rights reserved.</a:t>
            </a:r>
            <a:endParaRPr lang="en-US" sz="1000" b="1" dirty="0">
              <a:solidFill>
                <a:srgbClr val="879BAA"/>
              </a:solidFill>
            </a:endParaRPr>
          </a:p>
        </p:txBody>
      </p:sp>
      <p:sp>
        <p:nvSpPr>
          <p:cNvPr id="12" name="cdtText Box 133 Id12"/>
          <p:cNvSpPr txBox="1">
            <a:spLocks noChangeArrowheads="1"/>
          </p:cNvSpPr>
          <p:nvPr userDrawn="1">
            <p:custDataLst>
              <p:tags r:id="rId9"/>
            </p:custDataLst>
          </p:nvPr>
        </p:nvSpPr>
        <p:spPr bwMode="auto">
          <a:xfrm>
            <a:off x="8836025" y="6165850"/>
            <a:ext cx="3362325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144000" rIns="482400" bIns="0" anchor="ctr"/>
          <a:lstStyle/>
          <a:p>
            <a:pPr algn="r"/>
            <a:r>
              <a:rPr lang="en-US" sz="1000" b="1" noProof="1" smtClean="0">
                <a:solidFill>
                  <a:srgbClr val="000000"/>
                </a:solidFill>
              </a:rPr>
              <a:t>Answers for infrastructure and cities.</a:t>
            </a:r>
            <a:endParaRPr lang="en-US" sz="1000" b="1" noProof="1">
              <a:solidFill>
                <a:srgbClr val="000000"/>
              </a:solidFill>
            </a:endParaRPr>
          </a:p>
        </p:txBody>
      </p:sp>
    </p:spTree>
    <p:custDataLst>
      <p:custData r:id="rId1"/>
    </p:custData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 userDrawn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12875"/>
            <a:ext cx="2592000" cy="4752975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3362400" y="1412875"/>
            <a:ext cx="2736775" cy="4752975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43638" y="1412875"/>
            <a:ext cx="2592387" cy="4752975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10419751" y="1412875"/>
            <a:ext cx="1295999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 userDrawn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12876"/>
            <a:ext cx="8208962" cy="2303463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7063" y="3860800"/>
            <a:ext cx="8208962" cy="2305050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9751" y="1412875"/>
            <a:ext cx="1295999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 userDrawn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12876"/>
            <a:ext cx="4032000" cy="2303463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4024" y="1412875"/>
            <a:ext cx="4032000" cy="2303463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7063" y="3860800"/>
            <a:ext cx="4032000" cy="2305050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6"/>
            </p:custDataLst>
          </p:nvPr>
        </p:nvSpPr>
        <p:spPr>
          <a:xfrm>
            <a:off x="4804025" y="3860800"/>
            <a:ext cx="4032000" cy="2305050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10419751" y="1412875"/>
            <a:ext cx="1295999" cy="4752975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 smtClean="0"/>
              <a:t>Click to edit the navigation text</a:t>
            </a:r>
          </a:p>
          <a:p>
            <a:pPr lvl="1"/>
            <a:r>
              <a:rPr lang="en-US" noProof="0" dirty="0" smtClean="0"/>
              <a:t>active chapter</a:t>
            </a:r>
          </a:p>
          <a:p>
            <a:pPr lvl="2"/>
            <a:r>
              <a:rPr lang="en-US" noProof="0" dirty="0" smtClean="0"/>
              <a:t>subchapter</a:t>
            </a:r>
          </a:p>
          <a:p>
            <a:pPr lvl="3"/>
            <a:r>
              <a:rPr lang="en-US" noProof="0" dirty="0" smtClean="0"/>
              <a:t>active subchapter</a:t>
            </a:r>
          </a:p>
          <a:p>
            <a:pPr lvl="4"/>
            <a:r>
              <a:rPr lang="en-US" noProof="0" dirty="0" smtClean="0"/>
              <a:t>subchapter</a:t>
            </a:r>
          </a:p>
          <a:p>
            <a:pPr lvl="5"/>
            <a:r>
              <a:rPr lang="en-US" noProof="0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fullscreen (big bar down)" type="title" preserve="1">
  <p:cSld name="Title fullscreen (big bar dow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dtRectangle 15 Id16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0" y="0"/>
            <a:ext cx="12198350" cy="6858000"/>
          </a:xfrm>
          <a:prstGeom prst="rect">
            <a:avLst/>
          </a:prstGeom>
          <a:solidFill>
            <a:srgbClr val="D7D7C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noAutofit/>
          </a:bodyPr>
          <a:lstStyle/>
          <a:p>
            <a:endParaRPr lang="en-US"/>
          </a:p>
        </p:txBody>
      </p:sp>
      <p:sp>
        <p:nvSpPr>
          <p:cNvPr id="14" name="cdtRectangle 1 Id14"/>
          <p:cNvSpPr/>
          <p:nvPr userDrawn="1">
            <p:custDataLst>
              <p:tags r:id="rId3"/>
            </p:custDataLst>
          </p:nvPr>
        </p:nvSpPr>
        <p:spPr bwMode="auto">
          <a:xfrm>
            <a:off x="0" y="0"/>
            <a:ext cx="12198350" cy="6858000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noFill/>
            <a:miter lim="800000"/>
            <a:headEnd/>
            <a:tailEnd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smtClean="0">
              <a:solidFill>
                <a:schemeClr val="tx1"/>
              </a:solidFill>
            </a:endParaRPr>
          </a:p>
        </p:txBody>
      </p:sp>
      <p:pic>
        <p:nvPicPr>
          <p:cNvPr id="17" name="Grafik 16" descr="New_York_16_9_reduziert.jpg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" y="0"/>
            <a:ext cx="12198348" cy="6857999"/>
          </a:xfrm>
          <a:prstGeom prst="rect">
            <a:avLst/>
          </a:prstGeom>
        </p:spPr>
      </p:pic>
      <p:sp>
        <p:nvSpPr>
          <p:cNvPr id="57350" name="cdtRectangle 115 Id57350"/>
          <p:cNvSpPr>
            <a:spLocks noGrp="1" noChangeArrowheads="1"/>
          </p:cNvSpPr>
          <p:nvPr>
            <p:ph type="ctrTitle"/>
            <p:custDataLst>
              <p:tags r:id="rId4"/>
            </p:custDataLst>
          </p:nvPr>
        </p:nvSpPr>
        <p:spPr bwMode="ltGray">
          <a:xfrm>
            <a:off x="338137" y="2420873"/>
            <a:ext cx="11860212" cy="1266246"/>
          </a:xfrm>
          <a:solidFill>
            <a:srgbClr val="233746">
              <a:alpha val="65000"/>
            </a:srgbClr>
          </a:solidFill>
        </p:spPr>
        <p:txBody>
          <a:bodyPr wrap="square" lIns="270000" tIns="536400" rIns="482400" bIns="108000" anchor="t" anchorCtr="0">
            <a:spAutoFit/>
          </a:bodyPr>
          <a:lstStyle>
            <a:lvl1pPr>
              <a:defRPr sz="4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dirty="0" err="1" smtClean="0"/>
              <a:t>Titelmasterformat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</p:txBody>
      </p:sp>
      <p:sp>
        <p:nvSpPr>
          <p:cNvPr id="11" name="cdtText Box 101 Id11"/>
          <p:cNvSpPr txBox="1"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dirty="0">
              <a:solidFill>
                <a:srgbClr val="990000"/>
              </a:solidFill>
            </a:endParaRPr>
          </a:p>
        </p:txBody>
      </p:sp>
      <p:pic>
        <p:nvPicPr>
          <p:cNvPr id="12" name="cdtPicture 10 Id12" descr="SIE_Logo_Layer_Petrol_RGB_A3_76mm.wmf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27063" y="0"/>
            <a:ext cx="1728000" cy="967833"/>
          </a:xfrm>
          <a:prstGeom prst="rect">
            <a:avLst/>
          </a:prstGeom>
        </p:spPr>
      </p:pic>
      <p:sp>
        <p:nvSpPr>
          <p:cNvPr id="15" name="cdtText Box 133 Id15"/>
          <p:cNvSpPr txBox="1">
            <a:spLocks noChangeArrowheads="1"/>
          </p:cNvSpPr>
          <p:nvPr userDrawn="1">
            <p:custDataLst>
              <p:tags r:id="rId7"/>
            </p:custDataLst>
          </p:nvPr>
        </p:nvSpPr>
        <p:spPr bwMode="auto">
          <a:xfrm>
            <a:off x="0" y="6165850"/>
            <a:ext cx="1219835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400" tIns="144000" rIns="3211200" bIns="0" anchor="ctr"/>
          <a:lstStyle/>
          <a:p>
            <a:r>
              <a:rPr lang="en-US" sz="1000" b="1" dirty="0" smtClean="0">
                <a:solidFill>
                  <a:schemeClr val="bg1"/>
                </a:solidFill>
              </a:rPr>
              <a:t>Restricted © Siemens AG 20XX All rights reserved.</a:t>
            </a:r>
          </a:p>
        </p:txBody>
      </p:sp>
      <p:sp>
        <p:nvSpPr>
          <p:cNvPr id="57351" name="cdtRectangle 116 Id57351"/>
          <p:cNvSpPr>
            <a:spLocks noGrp="1" noChangeArrowheads="1"/>
          </p:cNvSpPr>
          <p:nvPr>
            <p:ph type="subTitle" idx="1"/>
            <p:custDataLst>
              <p:tags r:id="rId8"/>
            </p:custDataLst>
          </p:nvPr>
        </p:nvSpPr>
        <p:spPr bwMode="ltGray">
          <a:xfrm>
            <a:off x="338138" y="2420874"/>
            <a:ext cx="11860212" cy="393082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233746">
                    <a:alpha val="65000"/>
                  </a:srgbClr>
                </a:solidFill>
              </a14:hiddenFill>
            </a:ext>
          </a:extLst>
        </p:spPr>
        <p:txBody>
          <a:bodyPr wrap="square" lIns="270000" tIns="18000" rIns="482400" bIns="36000" anchor="b" anchorCtr="0">
            <a:noAutofit/>
          </a:bodyPr>
          <a:lstStyle>
            <a:lvl1pPr>
              <a:defRPr sz="2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smtClean="0"/>
              <a:t>Formatvorlage des Untertitelmasters durch Klicken bearbeiten</a:t>
            </a:r>
            <a:endParaRPr lang="en-US" dirty="0" smtClean="0"/>
          </a:p>
        </p:txBody>
      </p:sp>
      <p:sp>
        <p:nvSpPr>
          <p:cNvPr id="13" name="cdtText Box 133 Id13"/>
          <p:cNvSpPr txBox="1">
            <a:spLocks noChangeArrowheads="1"/>
          </p:cNvSpPr>
          <p:nvPr userDrawn="1">
            <p:custDataLst>
              <p:tags r:id="rId9"/>
            </p:custDataLst>
          </p:nvPr>
        </p:nvSpPr>
        <p:spPr bwMode="auto">
          <a:xfrm>
            <a:off x="8836025" y="6165850"/>
            <a:ext cx="3362325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144000" rIns="482400" bIns="0" anchor="ctr"/>
          <a:lstStyle/>
          <a:p>
            <a:pPr algn="r"/>
            <a:r>
              <a:rPr lang="en-US" sz="1000" b="1" noProof="1" smtClean="0">
                <a:solidFill>
                  <a:schemeClr val="bg1"/>
                </a:solidFill>
              </a:rPr>
              <a:t>Answers for infrastructure and cities.</a:t>
            </a:r>
            <a:endParaRPr lang="en-US" sz="1000" b="1" noProof="1">
              <a:solidFill>
                <a:schemeClr val="bg1"/>
              </a:solidFill>
            </a:endParaRPr>
          </a:p>
        </p:txBody>
      </p:sp>
    </p:spTree>
    <p:custDataLst>
      <p:custData r:id="rId1"/>
    </p:custData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fullscreen (big bar up)" type="title" preserve="1">
  <p:cSld name="Title fullscreen (big bar u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dtRectangle 15 Id16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0" y="0"/>
            <a:ext cx="12198350" cy="6858000"/>
          </a:xfrm>
          <a:prstGeom prst="rect">
            <a:avLst/>
          </a:prstGeom>
          <a:solidFill>
            <a:srgbClr val="D7D7C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noAutofit/>
          </a:bodyPr>
          <a:lstStyle/>
          <a:p>
            <a:endParaRPr lang="en-US"/>
          </a:p>
        </p:txBody>
      </p:sp>
      <p:sp>
        <p:nvSpPr>
          <p:cNvPr id="14" name="cdtRectangle 1 Id14"/>
          <p:cNvSpPr/>
          <p:nvPr userDrawn="1">
            <p:custDataLst>
              <p:tags r:id="rId3"/>
            </p:custDataLst>
          </p:nvPr>
        </p:nvSpPr>
        <p:spPr bwMode="auto">
          <a:xfrm>
            <a:off x="0" y="0"/>
            <a:ext cx="12198350" cy="6858000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noFill/>
            <a:miter lim="800000"/>
            <a:headEnd/>
            <a:tailEnd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smtClean="0">
              <a:solidFill>
                <a:schemeClr val="tx1"/>
              </a:solidFill>
            </a:endParaRPr>
          </a:p>
        </p:txBody>
      </p:sp>
      <p:pic>
        <p:nvPicPr>
          <p:cNvPr id="17" name="Grafik 16" descr="New_York_16_9_reduziert.jpg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" y="0"/>
            <a:ext cx="12198348" cy="6857999"/>
          </a:xfrm>
          <a:prstGeom prst="rect">
            <a:avLst/>
          </a:prstGeom>
        </p:spPr>
      </p:pic>
      <p:sp>
        <p:nvSpPr>
          <p:cNvPr id="57350" name="cdtRectangle 115 Id57350"/>
          <p:cNvSpPr>
            <a:spLocks noGrp="1" noChangeArrowheads="1"/>
          </p:cNvSpPr>
          <p:nvPr>
            <p:ph type="ctrTitle"/>
            <p:custDataLst>
              <p:tags r:id="rId4"/>
            </p:custDataLst>
          </p:nvPr>
        </p:nvSpPr>
        <p:spPr bwMode="ltGray">
          <a:xfrm>
            <a:off x="338137" y="2987889"/>
            <a:ext cx="11860212" cy="1266246"/>
          </a:xfrm>
          <a:solidFill>
            <a:srgbClr val="233746">
              <a:alpha val="65000"/>
            </a:srgbClr>
          </a:solidFill>
        </p:spPr>
        <p:txBody>
          <a:bodyPr wrap="square" lIns="270000" tIns="144000" rIns="482400" bIns="500400" anchor="b" anchorCtr="0">
            <a:spAutoFit/>
          </a:bodyPr>
          <a:lstStyle>
            <a:lvl1pPr>
              <a:defRPr sz="4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dirty="0" err="1" smtClean="0"/>
              <a:t>Titelmasterformat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</p:txBody>
      </p:sp>
      <p:sp>
        <p:nvSpPr>
          <p:cNvPr id="11" name="cdtText Box 101 Id11"/>
          <p:cNvSpPr txBox="1"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dirty="0">
              <a:solidFill>
                <a:srgbClr val="990000"/>
              </a:solidFill>
            </a:endParaRPr>
          </a:p>
        </p:txBody>
      </p:sp>
      <p:pic>
        <p:nvPicPr>
          <p:cNvPr id="13" name="cdtPicture 10 Id13" descr="SIE_Logo_Layer_Petrol_RGB_A3_76mm.wmf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27063" y="0"/>
            <a:ext cx="1728000" cy="967833"/>
          </a:xfrm>
          <a:prstGeom prst="rect">
            <a:avLst/>
          </a:prstGeom>
        </p:spPr>
      </p:pic>
      <p:sp>
        <p:nvSpPr>
          <p:cNvPr id="15" name="cdtText Box 133 Id15"/>
          <p:cNvSpPr txBox="1">
            <a:spLocks noChangeArrowheads="1"/>
          </p:cNvSpPr>
          <p:nvPr userDrawn="1">
            <p:custDataLst>
              <p:tags r:id="rId7"/>
            </p:custDataLst>
          </p:nvPr>
        </p:nvSpPr>
        <p:spPr bwMode="auto">
          <a:xfrm>
            <a:off x="0" y="6165850"/>
            <a:ext cx="1219835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400" tIns="144000" rIns="3211200" bIns="0" anchor="ctr"/>
          <a:lstStyle/>
          <a:p>
            <a:r>
              <a:rPr lang="en-US" sz="1000" b="1" dirty="0" smtClean="0">
                <a:solidFill>
                  <a:schemeClr val="bg1"/>
                </a:solidFill>
              </a:rPr>
              <a:t>Restricted © Siemens AG 20XX All rights reserved.</a:t>
            </a:r>
          </a:p>
        </p:txBody>
      </p:sp>
      <p:sp>
        <p:nvSpPr>
          <p:cNvPr id="57351" name="cdtRectangle 116 Id57351"/>
          <p:cNvSpPr>
            <a:spLocks noGrp="1" noChangeArrowheads="1"/>
          </p:cNvSpPr>
          <p:nvPr>
            <p:ph type="subTitle" idx="1"/>
            <p:custDataLst>
              <p:tags r:id="rId8"/>
            </p:custDataLst>
          </p:nvPr>
        </p:nvSpPr>
        <p:spPr bwMode="ltGray">
          <a:xfrm>
            <a:off x="338138" y="3860800"/>
            <a:ext cx="11860212" cy="393082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233746">
                    <a:alpha val="65000"/>
                  </a:srgbClr>
                </a:solidFill>
              </a14:hiddenFill>
            </a:ext>
          </a:extLst>
        </p:spPr>
        <p:txBody>
          <a:bodyPr wrap="square" lIns="270000" tIns="18000" rIns="482400" bIns="36000" anchor="t" anchorCtr="0">
            <a:noAutofit/>
          </a:bodyPr>
          <a:lstStyle>
            <a:lvl1pPr>
              <a:defRPr sz="2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smtClean="0"/>
              <a:t>Formatvorlage des Untertitelmasters durch Klicken bearbeiten</a:t>
            </a:r>
            <a:endParaRPr lang="en-US" dirty="0" smtClean="0"/>
          </a:p>
        </p:txBody>
      </p:sp>
      <p:sp>
        <p:nvSpPr>
          <p:cNvPr id="12" name="cdtText Box 133 Id12"/>
          <p:cNvSpPr txBox="1">
            <a:spLocks noChangeArrowheads="1"/>
          </p:cNvSpPr>
          <p:nvPr userDrawn="1">
            <p:custDataLst>
              <p:tags r:id="rId9"/>
            </p:custDataLst>
          </p:nvPr>
        </p:nvSpPr>
        <p:spPr bwMode="auto">
          <a:xfrm>
            <a:off x="8836025" y="6165850"/>
            <a:ext cx="3362325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144000" rIns="482400" bIns="0" anchor="ctr"/>
          <a:lstStyle/>
          <a:p>
            <a:pPr algn="r"/>
            <a:r>
              <a:rPr lang="en-US" sz="1000" b="1" noProof="1" smtClean="0">
                <a:solidFill>
                  <a:schemeClr val="bg1"/>
                </a:solidFill>
              </a:rPr>
              <a:t>Answers for infrastructure and cities.</a:t>
            </a:r>
            <a:endParaRPr lang="en-US" sz="1000" b="1" noProof="1">
              <a:solidFill>
                <a:schemeClr val="bg1"/>
              </a:solidFill>
            </a:endParaRPr>
          </a:p>
        </p:txBody>
      </p:sp>
    </p:spTree>
    <p:custDataLst>
      <p:custData r:id="rId1"/>
    </p:custData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 (big bar down)" type="title" preserve="1">
  <p:cSld name="Chapter title (big bar dow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dtRectangle 15 Id7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gray">
          <a:xfrm>
            <a:off x="0" y="0"/>
            <a:ext cx="12198350" cy="4149725"/>
          </a:xfrm>
          <a:prstGeom prst="rect">
            <a:avLst/>
          </a:prstGeom>
          <a:solidFill>
            <a:srgbClr val="D7D7C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noAutofit/>
          </a:bodyPr>
          <a:lstStyle/>
          <a:p>
            <a:endParaRPr lang="en-US"/>
          </a:p>
        </p:txBody>
      </p:sp>
      <p:sp>
        <p:nvSpPr>
          <p:cNvPr id="57350" name="cdtRectangle 115 Id57350"/>
          <p:cNvSpPr>
            <a:spLocks noGrp="1" noChangeArrowheads="1"/>
          </p:cNvSpPr>
          <p:nvPr>
            <p:ph type="ctrTitle"/>
            <p:custDataLst>
              <p:tags r:id="rId3"/>
            </p:custDataLst>
          </p:nvPr>
        </p:nvSpPr>
        <p:spPr bwMode="gray">
          <a:xfrm>
            <a:off x="338138" y="4149090"/>
            <a:ext cx="11860212" cy="870014"/>
          </a:xfrm>
          <a:solidFill>
            <a:srgbClr val="879BAA"/>
          </a:solidFill>
        </p:spPr>
        <p:txBody>
          <a:bodyPr wrap="square" lIns="270000" tIns="144000" rIns="482400" bIns="108000" anchor="t">
            <a:spAutoFit/>
          </a:bodyPr>
          <a:lstStyle>
            <a:lvl1pPr>
              <a:defRPr sz="4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dirty="0" err="1" smtClean="0"/>
              <a:t>Titelmasterformat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</p:txBody>
      </p:sp>
      <p:sp>
        <p:nvSpPr>
          <p:cNvPr id="57351" name="cdtRectangle 116 Id57351"/>
          <p:cNvSpPr>
            <a:spLocks noGrp="1" noChangeArrowheads="1"/>
          </p:cNvSpPr>
          <p:nvPr>
            <p:ph type="subTitle" idx="1"/>
            <p:custDataLst>
              <p:tags r:id="rId4"/>
            </p:custDataLst>
          </p:nvPr>
        </p:nvSpPr>
        <p:spPr bwMode="gray">
          <a:xfrm>
            <a:off x="338138" y="3756008"/>
            <a:ext cx="11860212" cy="393082"/>
          </a:xfrm>
          <a:solidFill>
            <a:srgbClr val="233746">
              <a:alpha val="65000"/>
            </a:srgbClr>
          </a:solidFill>
        </p:spPr>
        <p:txBody>
          <a:bodyPr wrap="square" lIns="270000" tIns="18000" rIns="482400" bIns="36000" anchor="b">
            <a:noAutofit/>
          </a:bodyPr>
          <a:lstStyle>
            <a:lvl1pPr>
              <a:defRPr sz="2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smtClean="0"/>
              <a:t>Formatvorlage des Untertitelmasters durch Klicken bearbeiten</a:t>
            </a:r>
            <a:endParaRPr lang="en-US" dirty="0" smtClean="0"/>
          </a:p>
        </p:txBody>
      </p:sp>
      <p:sp>
        <p:nvSpPr>
          <p:cNvPr id="6" name="cdtText Box 101 Id6"/>
          <p:cNvSpPr txBox="1"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dirty="0">
              <a:solidFill>
                <a:srgbClr val="990000"/>
              </a:solidFill>
            </a:endParaRPr>
          </a:p>
        </p:txBody>
      </p:sp>
      <p:pic>
        <p:nvPicPr>
          <p:cNvPr id="8" name="cdtPicture 7 Id8" descr="sie_logo_layer_petrol_rgb"/>
          <p:cNvPicPr>
            <a:picLocks noChangeAspect="1" noChangeArrowheads="1"/>
          </p:cNvPicPr>
          <p:nvPr userDrawn="1">
            <p:custDataLst>
              <p:tags r:id="rId6"/>
            </p:custData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10275887" y="0"/>
            <a:ext cx="1439863" cy="804863"/>
          </a:xfrm>
          <a:prstGeom prst="rect">
            <a:avLst/>
          </a:prstGeom>
          <a:noFill/>
        </p:spPr>
      </p:pic>
    </p:spTree>
    <p:custDataLst>
      <p:custData r:id="rId1"/>
    </p:custData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 (big bar up)" type="title" preserve="1">
  <p:cSld name="Chapter title (big bar u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dtRectangle 15 Id7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gray">
          <a:xfrm>
            <a:off x="0" y="0"/>
            <a:ext cx="12198350" cy="5162556"/>
          </a:xfrm>
          <a:prstGeom prst="rect">
            <a:avLst/>
          </a:prstGeom>
          <a:solidFill>
            <a:srgbClr val="D7D7C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noAutofit/>
          </a:bodyPr>
          <a:lstStyle/>
          <a:p>
            <a:endParaRPr lang="en-US"/>
          </a:p>
        </p:txBody>
      </p:sp>
      <p:sp>
        <p:nvSpPr>
          <p:cNvPr id="57350" name="cdtRectangle 115 Id57350"/>
          <p:cNvSpPr>
            <a:spLocks noGrp="1" noChangeArrowheads="1"/>
          </p:cNvSpPr>
          <p:nvPr>
            <p:ph type="ctrTitle"/>
            <p:custDataLst>
              <p:tags r:id="rId3"/>
            </p:custDataLst>
          </p:nvPr>
        </p:nvSpPr>
        <p:spPr bwMode="gray">
          <a:xfrm>
            <a:off x="338138" y="4287202"/>
            <a:ext cx="11860212" cy="870014"/>
          </a:xfrm>
          <a:solidFill>
            <a:srgbClr val="233746">
              <a:alpha val="65000"/>
            </a:srgbClr>
          </a:solidFill>
        </p:spPr>
        <p:txBody>
          <a:bodyPr wrap="square" lIns="270000" tIns="144000" rIns="482400" bIns="108000" anchor="b" anchorCtr="0">
            <a:spAutoFit/>
          </a:bodyPr>
          <a:lstStyle>
            <a:lvl1pPr>
              <a:defRPr sz="4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dirty="0" err="1" smtClean="0"/>
              <a:t>Titelmasterformat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</p:txBody>
      </p:sp>
      <p:sp>
        <p:nvSpPr>
          <p:cNvPr id="57351" name="cdtRectangle 116 Id57351"/>
          <p:cNvSpPr>
            <a:spLocks noGrp="1" noChangeArrowheads="1"/>
          </p:cNvSpPr>
          <p:nvPr>
            <p:ph type="subTitle" idx="1"/>
            <p:custDataLst>
              <p:tags r:id="rId4"/>
            </p:custDataLst>
          </p:nvPr>
        </p:nvSpPr>
        <p:spPr bwMode="gray">
          <a:xfrm>
            <a:off x="338138" y="5157216"/>
            <a:ext cx="11860212" cy="393082"/>
          </a:xfrm>
          <a:solidFill>
            <a:srgbClr val="879BAA"/>
          </a:solidFill>
        </p:spPr>
        <p:txBody>
          <a:bodyPr wrap="square" lIns="270000" tIns="18000" rIns="482400" bIns="36000" anchor="t" anchorCtr="0">
            <a:noAutofit/>
          </a:bodyPr>
          <a:lstStyle>
            <a:lvl1pPr>
              <a:defRPr sz="2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smtClean="0"/>
              <a:t>Formatvorlage des Untertitelmasters durch Klicken bearbeiten</a:t>
            </a:r>
            <a:endParaRPr lang="en-US" dirty="0" smtClean="0"/>
          </a:p>
        </p:txBody>
      </p:sp>
      <p:sp>
        <p:nvSpPr>
          <p:cNvPr id="6" name="cdtText Box 101 Id6"/>
          <p:cNvSpPr txBox="1"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dirty="0">
              <a:solidFill>
                <a:srgbClr val="990000"/>
              </a:solidFill>
            </a:endParaRPr>
          </a:p>
        </p:txBody>
      </p:sp>
      <p:pic>
        <p:nvPicPr>
          <p:cNvPr id="9" name="cdtPicture 7 Id9" descr="sie_logo_layer_petrol_rgb"/>
          <p:cNvPicPr>
            <a:picLocks noChangeAspect="1" noChangeArrowheads="1"/>
          </p:cNvPicPr>
          <p:nvPr userDrawn="1">
            <p:custDataLst>
              <p:tags r:id="rId6"/>
            </p:custData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10275887" y="0"/>
            <a:ext cx="1439863" cy="804863"/>
          </a:xfrm>
          <a:prstGeom prst="rect">
            <a:avLst/>
          </a:prstGeom>
          <a:noFill/>
        </p:spPr>
      </p:pic>
    </p:spTree>
    <p:custDataLst>
      <p:custData r:id="rId1"/>
    </p:custData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Index/Contact" preserve="1" userDrawn="1">
  <p:cSld name="Image + Index/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8" descr="Kontakt_IC.jpg"/>
          <p:cNvPicPr>
            <a:picLocks noChangeAspect="1"/>
          </p:cNvPicPr>
          <p:nvPr userDrawn="1"/>
        </p:nvPicPr>
        <p:blipFill>
          <a:blip r:embed="rId7"/>
          <a:srcRect l="1181"/>
          <a:stretch>
            <a:fillRect/>
          </a:stretch>
        </p:blipFill>
        <p:spPr bwMode="auto">
          <a:xfrm>
            <a:off x="0" y="1412875"/>
            <a:ext cx="4521011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dtRectangle 2 Id5"/>
          <p:cNvSpPr/>
          <p:nvPr userDrawn="1">
            <p:custDataLst>
              <p:tags r:id="rId2"/>
            </p:custDataLst>
          </p:nvPr>
        </p:nvSpPr>
        <p:spPr bwMode="auto">
          <a:xfrm>
            <a:off x="4658995" y="1412875"/>
            <a:ext cx="7539355" cy="4752975"/>
          </a:xfrm>
          <a:prstGeom prst="rect">
            <a:avLst/>
          </a:prstGeom>
          <a:solidFill>
            <a:srgbClr val="D7D7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smtClean="0">
              <a:solidFill>
                <a:schemeClr val="tx1"/>
              </a:solidFill>
            </a:endParaRPr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 bwMode="auto">
          <a:xfrm>
            <a:off x="4658996" y="1412875"/>
            <a:ext cx="7539354" cy="4752975"/>
          </a:xfrm>
          <a:solidFill>
            <a:srgbClr val="D7D7CD"/>
          </a:solidFill>
        </p:spPr>
        <p:txBody>
          <a:bodyPr lIns="252000" tIns="144000" rIns="4824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dirty="0" smtClean="0"/>
              <a:t>Click to edit the </a:t>
            </a:r>
            <a:r>
              <a:rPr lang="en-US" dirty="0" err="1" smtClean="0"/>
              <a:t>toc</a:t>
            </a:r>
            <a:r>
              <a:rPr lang="en-US" dirty="0" smtClean="0"/>
              <a:t> / contact</a:t>
            </a:r>
          </a:p>
          <a:p>
            <a:pPr lvl="1"/>
            <a:r>
              <a:rPr lang="en-US" dirty="0" smtClean="0"/>
              <a:t>chapter</a:t>
            </a:r>
          </a:p>
          <a:p>
            <a:pPr lvl="2"/>
            <a:r>
              <a:rPr lang="en-US" dirty="0" smtClean="0"/>
              <a:t>active chapter</a:t>
            </a:r>
          </a:p>
          <a:p>
            <a:pPr lvl="3"/>
            <a:r>
              <a:rPr lang="en-US" dirty="0" smtClean="0"/>
              <a:t>subchapter</a:t>
            </a:r>
          </a:p>
          <a:p>
            <a:pPr lvl="4"/>
            <a:r>
              <a:rPr lang="en-US" dirty="0" smtClean="0"/>
              <a:t>active subchapter</a:t>
            </a:r>
            <a:endParaRPr lang="en-US" dirty="0"/>
          </a:p>
        </p:txBody>
      </p:sp>
      <p:sp>
        <p:nvSpPr>
          <p:cNvPr id="2" name="cdtTitle 1 Id2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1" name="cdtPicture Placeholder 10 Id11"/>
          <p:cNvSpPr>
            <a:spLocks noGrp="1"/>
          </p:cNvSpPr>
          <p:nvPr>
            <p:ph type="pic" sz="quarter" idx="13" hasCustomPrompt="1"/>
            <p:custDataLst>
              <p:tags r:id="rId5"/>
            </p:custDataLst>
          </p:nvPr>
        </p:nvSpPr>
        <p:spPr>
          <a:xfrm>
            <a:off x="0" y="1412875"/>
            <a:ext cx="4514977" cy="4752975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 </a:t>
            </a:r>
            <a:endParaRPr lang="de-DE" dirty="0"/>
          </a:p>
        </p:txBody>
      </p:sp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 userDrawn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27063" y="1412875"/>
            <a:ext cx="3887914" cy="4752975"/>
          </a:xfrm>
        </p:spPr>
        <p:txBody>
          <a:bodyPr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 bwMode="auto">
          <a:xfrm>
            <a:off x="4658995" y="1412875"/>
            <a:ext cx="7539355" cy="4752975"/>
          </a:xfrm>
          <a:solidFill>
            <a:srgbClr val="D7D7CD"/>
          </a:solidFill>
        </p:spPr>
        <p:txBody>
          <a:bodyPr lIns="252000" tIns="144000" rIns="4824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dirty="0" smtClean="0"/>
              <a:t>Click to edit the </a:t>
            </a:r>
            <a:r>
              <a:rPr lang="en-US" dirty="0" err="1" smtClean="0"/>
              <a:t>toc</a:t>
            </a:r>
            <a:r>
              <a:rPr lang="en-US" dirty="0" smtClean="0"/>
              <a:t> / contact</a:t>
            </a:r>
          </a:p>
          <a:p>
            <a:pPr lvl="1"/>
            <a:r>
              <a:rPr lang="en-US" dirty="0" smtClean="0"/>
              <a:t>chapter</a:t>
            </a:r>
          </a:p>
          <a:p>
            <a:pPr lvl="2"/>
            <a:r>
              <a:rPr lang="en-US" dirty="0" smtClean="0"/>
              <a:t>active chapter</a:t>
            </a:r>
          </a:p>
          <a:p>
            <a:pPr lvl="3"/>
            <a:r>
              <a:rPr lang="en-US" dirty="0" smtClean="0"/>
              <a:t>subchapter</a:t>
            </a:r>
          </a:p>
          <a:p>
            <a:pPr lvl="4"/>
            <a:r>
              <a:rPr lang="en-US" dirty="0" smtClean="0"/>
              <a:t>active subchapter</a:t>
            </a:r>
            <a:endParaRPr lang="en-US" dirty="0"/>
          </a:p>
        </p:txBody>
      </p:sp>
    </p:spTree>
    <p:custDataLst>
      <p:custData r:id="rId1"/>
    </p:custData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type="titleOnly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Titelmasterformat durch Klicken bearbeiten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xmlns="" val="3366034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4.xml"/><Relationship Id="rId39" Type="http://schemas.openxmlformats.org/officeDocument/2006/relationships/tags" Target="../tags/tag17.xml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12.xml"/><Relationship Id="rId42" Type="http://schemas.openxmlformats.org/officeDocument/2006/relationships/tags" Target="../tags/tag20.xml"/><Relationship Id="rId47" Type="http://schemas.openxmlformats.org/officeDocument/2006/relationships/tags" Target="../tags/tag25.xml"/><Relationship Id="rId50" Type="http://schemas.openxmlformats.org/officeDocument/2006/relationships/tags" Target="../tags/tag28.xml"/><Relationship Id="rId55" Type="http://schemas.openxmlformats.org/officeDocument/2006/relationships/tags" Target="../tags/tag3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3.xml"/><Relationship Id="rId33" Type="http://schemas.openxmlformats.org/officeDocument/2006/relationships/tags" Target="../tags/tag11.xml"/><Relationship Id="rId38" Type="http://schemas.openxmlformats.org/officeDocument/2006/relationships/tags" Target="../tags/tag16.xml"/><Relationship Id="rId46" Type="http://schemas.openxmlformats.org/officeDocument/2006/relationships/tags" Target="../tags/tag24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ags" Target="../tags/tag7.xml"/><Relationship Id="rId41" Type="http://schemas.openxmlformats.org/officeDocument/2006/relationships/tags" Target="../tags/tag19.xml"/><Relationship Id="rId54" Type="http://schemas.openxmlformats.org/officeDocument/2006/relationships/tags" Target="../tags/tag3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2.xml"/><Relationship Id="rId32" Type="http://schemas.openxmlformats.org/officeDocument/2006/relationships/tags" Target="../tags/tag10.xml"/><Relationship Id="rId37" Type="http://schemas.openxmlformats.org/officeDocument/2006/relationships/tags" Target="../tags/tag15.xml"/><Relationship Id="rId40" Type="http://schemas.openxmlformats.org/officeDocument/2006/relationships/tags" Target="../tags/tag18.xml"/><Relationship Id="rId45" Type="http://schemas.openxmlformats.org/officeDocument/2006/relationships/tags" Target="../tags/tag23.xml"/><Relationship Id="rId53" Type="http://schemas.openxmlformats.org/officeDocument/2006/relationships/tags" Target="../tags/tag3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28" Type="http://schemas.openxmlformats.org/officeDocument/2006/relationships/tags" Target="../tags/tag6.xml"/><Relationship Id="rId36" Type="http://schemas.openxmlformats.org/officeDocument/2006/relationships/tags" Target="../tags/tag14.xml"/><Relationship Id="rId49" Type="http://schemas.openxmlformats.org/officeDocument/2006/relationships/tags" Target="../tags/tag27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ags" Target="../tags/tag9.xml"/><Relationship Id="rId44" Type="http://schemas.openxmlformats.org/officeDocument/2006/relationships/tags" Target="../tags/tag22.xml"/><Relationship Id="rId52" Type="http://schemas.openxmlformats.org/officeDocument/2006/relationships/tags" Target="../tags/tag3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5.xml"/><Relationship Id="rId30" Type="http://schemas.openxmlformats.org/officeDocument/2006/relationships/tags" Target="../tags/tag8.xml"/><Relationship Id="rId35" Type="http://schemas.openxmlformats.org/officeDocument/2006/relationships/tags" Target="../tags/tag13.xml"/><Relationship Id="rId43" Type="http://schemas.openxmlformats.org/officeDocument/2006/relationships/tags" Target="../tags/tag21.xml"/><Relationship Id="rId48" Type="http://schemas.openxmlformats.org/officeDocument/2006/relationships/tags" Target="../tags/tag26.xml"/><Relationship Id="rId56" Type="http://schemas.openxmlformats.org/officeDocument/2006/relationships/image" Target="../media/image1.wmf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9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dtRectangle 12 Id15"/>
          <p:cNvSpPr>
            <a:spLocks noChangeArrowheads="1"/>
          </p:cNvSpPr>
          <p:nvPr userDrawn="1">
            <p:custDataLst>
              <p:tags r:id="rId24"/>
            </p:custDataLst>
          </p:nvPr>
        </p:nvSpPr>
        <p:spPr bwMode="gray">
          <a:xfrm>
            <a:off x="0" y="0"/>
            <a:ext cx="12198350" cy="1268413"/>
          </a:xfrm>
          <a:prstGeom prst="rect">
            <a:avLst/>
          </a:prstGeom>
          <a:solidFill>
            <a:schemeClr val="l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noAutofit/>
          </a:bodyPr>
          <a:lstStyle/>
          <a:p>
            <a:endParaRPr lang="en-US"/>
          </a:p>
        </p:txBody>
      </p:sp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25"/>
            </p:custDataLst>
          </p:nvPr>
        </p:nvSpPr>
        <p:spPr bwMode="auto">
          <a:xfrm>
            <a:off x="0" y="0"/>
            <a:ext cx="12198350" cy="126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Titelmasterformat durch Klicken bearbeiten</a:t>
            </a:r>
            <a:endParaRPr lang="en-US" dirty="0" smtClean="0"/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26"/>
            </p:custDataLst>
          </p:nvPr>
        </p:nvSpPr>
        <p:spPr bwMode="auto">
          <a:xfrm>
            <a:off x="627063" y="1412875"/>
            <a:ext cx="8208962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pic>
        <p:nvPicPr>
          <p:cNvPr id="10" name="cdtPicture 10 Id10" descr="SIE_Logo_Layer_Petrol_RGB_A3_76mm.wmf"/>
          <p:cNvPicPr>
            <a:picLocks noChangeAspect="1"/>
          </p:cNvPicPr>
          <p:nvPr userDrawn="1">
            <p:custDataLst>
              <p:tags r:id="rId27"/>
            </p:custDataLst>
          </p:nvPr>
        </p:nvPicPr>
        <p:blipFill>
          <a:blip r:embed="rId56"/>
          <a:stretch>
            <a:fillRect/>
          </a:stretch>
        </p:blipFill>
        <p:spPr>
          <a:xfrm>
            <a:off x="10275750" y="0"/>
            <a:ext cx="1440000" cy="806529"/>
          </a:xfrm>
          <a:prstGeom prst="rect">
            <a:avLst/>
          </a:prstGeom>
        </p:spPr>
      </p:pic>
      <p:sp>
        <p:nvSpPr>
          <p:cNvPr id="16" name="cdtText Box 133 Id16"/>
          <p:cNvSpPr txBox="1">
            <a:spLocks noChangeArrowheads="1"/>
          </p:cNvSpPr>
          <p:nvPr userDrawn="1">
            <p:custDataLst>
              <p:tags r:id="rId28"/>
            </p:custDataLst>
          </p:nvPr>
        </p:nvSpPr>
        <p:spPr bwMode="auto">
          <a:xfrm>
            <a:off x="0" y="6165850"/>
            <a:ext cx="1219835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400" tIns="144000" rIns="3211200" bIns="0" anchor="ctr"/>
          <a:lstStyle/>
          <a:p>
            <a:r>
              <a:rPr lang="en-US" sz="1000" b="1" dirty="0" smtClean="0">
                <a:solidFill>
                  <a:srgbClr val="879BAA"/>
                </a:solidFill>
              </a:rPr>
              <a:t>Restricted © Siemens AG 2014 All rights reserved.</a:t>
            </a:r>
            <a:endParaRPr lang="en-US" sz="1000" b="1" dirty="0">
              <a:solidFill>
                <a:srgbClr val="879BAA"/>
              </a:solidFill>
            </a:endParaRPr>
          </a:p>
        </p:txBody>
      </p:sp>
      <p:sp>
        <p:nvSpPr>
          <p:cNvPr id="17" name="cdtTextBox 12 Id17"/>
          <p:cNvSpPr txBox="1"/>
          <p:nvPr userDrawn="1">
            <p:custDataLst>
              <p:tags r:id="rId29"/>
            </p:custDataLst>
          </p:nvPr>
        </p:nvSpPr>
        <p:spPr>
          <a:xfrm>
            <a:off x="0" y="6597650"/>
            <a:ext cx="3932230" cy="260350"/>
          </a:xfrm>
          <a:prstGeom prst="rect">
            <a:avLst/>
          </a:prstGeom>
          <a:noFill/>
        </p:spPr>
        <p:txBody>
          <a:bodyPr wrap="square" lIns="1908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pt-PT" sz="1000" baseline="0" noProof="0" dirty="0" smtClean="0">
                <a:solidFill>
                  <a:srgbClr val="000000"/>
                </a:solidFill>
              </a:rPr>
              <a:t>Abril 2015</a:t>
            </a:r>
            <a:endParaRPr lang="en-US" sz="1000" noProof="0" dirty="0" smtClean="0">
              <a:solidFill>
                <a:srgbClr val="000000"/>
              </a:solidFill>
            </a:endParaRPr>
          </a:p>
        </p:txBody>
      </p:sp>
      <p:sp>
        <p:nvSpPr>
          <p:cNvPr id="18" name="cdtTextBox 11 Id18"/>
          <p:cNvSpPr txBox="1"/>
          <p:nvPr userDrawn="1">
            <p:custDataLst>
              <p:tags r:id="rId30"/>
            </p:custDataLst>
          </p:nvPr>
        </p:nvSpPr>
        <p:spPr>
          <a:xfrm>
            <a:off x="0" y="6597650"/>
            <a:ext cx="1765285" cy="260350"/>
          </a:xfrm>
          <a:prstGeom prst="rect">
            <a:avLst/>
          </a:prstGeom>
          <a:noFill/>
        </p:spPr>
        <p:txBody>
          <a:bodyPr wrap="square" lIns="6264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 err="1" smtClean="0">
                <a:solidFill>
                  <a:srgbClr val="000000"/>
                </a:solidFill>
              </a:rPr>
              <a:t>Página</a:t>
            </a:r>
            <a:r>
              <a:rPr lang="en-US" sz="1000" noProof="0" dirty="0" smtClean="0">
                <a:solidFill>
                  <a:srgbClr val="000000"/>
                </a:solidFill>
              </a:rPr>
              <a:t> </a:t>
            </a:r>
            <a:fld id="{91E7552C-A157-4A4F-8E99-698C0325FC94}" type="slidenum">
              <a:rPr lang="en-US" sz="1000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en-US" sz="1000" noProof="0" dirty="0" smtClean="0">
              <a:solidFill>
                <a:srgbClr val="000000"/>
              </a:solidFill>
            </a:endParaRPr>
          </a:p>
        </p:txBody>
      </p:sp>
      <p:sp>
        <p:nvSpPr>
          <p:cNvPr id="19" name="cdtTextBox 13 Id19"/>
          <p:cNvSpPr txBox="1"/>
          <p:nvPr userDrawn="1">
            <p:custDataLst>
              <p:tags r:id="rId31"/>
            </p:custDataLst>
          </p:nvPr>
        </p:nvSpPr>
        <p:spPr>
          <a:xfrm>
            <a:off x="3787765" y="6597650"/>
            <a:ext cx="8410584" cy="260350"/>
          </a:xfrm>
          <a:prstGeom prst="rect">
            <a:avLst/>
          </a:prstGeom>
          <a:noFill/>
        </p:spPr>
        <p:txBody>
          <a:bodyPr wrap="square" lIns="0" tIns="0" rIns="4824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pt-PT" sz="1000" noProof="0" dirty="0" smtClean="0">
                <a:solidFill>
                  <a:srgbClr val="000000"/>
                </a:solidFill>
              </a:rPr>
              <a:t>MO</a:t>
            </a:r>
            <a:r>
              <a:rPr lang="pt-PT" sz="1000" baseline="0" noProof="0" dirty="0" smtClean="0">
                <a:solidFill>
                  <a:srgbClr val="000000"/>
                </a:solidFill>
              </a:rPr>
              <a:t> MM </a:t>
            </a:r>
            <a:r>
              <a:rPr lang="pt-PT" sz="1000" noProof="0" dirty="0" smtClean="0">
                <a:solidFill>
                  <a:srgbClr val="000000"/>
                </a:solidFill>
              </a:rPr>
              <a:t>ITS</a:t>
            </a:r>
            <a:endParaRPr lang="en-US" sz="1000" noProof="0" dirty="0" smtClean="0">
              <a:solidFill>
                <a:srgbClr val="000000"/>
              </a:solidFill>
            </a:endParaRPr>
          </a:p>
        </p:txBody>
      </p:sp>
      <p:sp>
        <p:nvSpPr>
          <p:cNvPr id="20" name="cdtText Box 101 Id20"/>
          <p:cNvSpPr txBox="1">
            <a:spLocks noChangeArrowheads="1"/>
          </p:cNvSpPr>
          <p:nvPr userDrawn="1">
            <p:custDataLst>
              <p:tags r:id="rId3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dirty="0">
              <a:solidFill>
                <a:srgbClr val="990000"/>
              </a:solidFill>
            </a:endParaRPr>
          </a:p>
        </p:txBody>
      </p:sp>
      <p:cxnSp>
        <p:nvCxnSpPr>
          <p:cNvPr id="3072" name="cdtMasterTags_CL1 Id3072"/>
          <p:cNvCxnSpPr/>
          <p:nvPr userDrawn="1">
            <p:custDataLst>
              <p:tags r:id="rId3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 userDrawn="1">
            <p:custDataLst>
              <p:tags r:id="rId3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 userDrawn="1"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 userDrawn="1"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 userDrawn="1"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 userDrawn="1"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 userDrawn="1"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 userDrawn="1"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 userDrawn="1"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 userDrawn="1"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 userDrawn="1"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 userDrawn="1"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 userDrawn="1"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 userDrawn="1"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 userDrawn="1"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 userDrawn="1"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 userDrawn="1"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 userDrawn="1"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 userDrawn="1"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 userDrawn="1"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 userDrawn="1"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 userDrawn="1"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 userDrawn="1">
            <p:custDataLst>
              <p:tags r:id="rId5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90" r:id="rId3"/>
    <p:sldLayoutId id="2147483674" r:id="rId4"/>
    <p:sldLayoutId id="2147483676" r:id="rId5"/>
    <p:sldLayoutId id="2147483677" r:id="rId6"/>
    <p:sldLayoutId id="2147483678" r:id="rId7"/>
    <p:sldLayoutId id="2147483679" r:id="rId8"/>
    <p:sldLayoutId id="2147483695" r:id="rId9"/>
    <p:sldLayoutId id="2147483670" r:id="rId10"/>
    <p:sldLayoutId id="2147483692" r:id="rId11"/>
    <p:sldLayoutId id="2147483696" r:id="rId12"/>
    <p:sldLayoutId id="2147483683" r:id="rId13"/>
    <p:sldLayoutId id="2147483681" r:id="rId14"/>
    <p:sldLayoutId id="2147483697" r:id="rId15"/>
    <p:sldLayoutId id="2147483691" r:id="rId16"/>
    <p:sldLayoutId id="2147483693" r:id="rId17"/>
    <p:sldLayoutId id="2147483684" r:id="rId18"/>
    <p:sldLayoutId id="2147483685" r:id="rId19"/>
    <p:sldLayoutId id="2147483694" r:id="rId20"/>
    <p:sldLayoutId id="2147483686" r:id="rId21"/>
    <p:sldLayoutId id="2147483688" r:id="rId22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2000" b="1">
          <a:solidFill>
            <a:schemeClr val="dk2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fontAlgn="base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388" indent="-177800" algn="l" rtl="0" fontAlgn="base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775" indent="-177800" algn="l" rtl="0" fontAlgn="base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8163" indent="-177800" algn="l" rtl="0" fontAlgn="base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7550" indent="-177800" algn="l" rtl="0" fontAlgn="base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2207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6779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21351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25923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s://smartguard.siemens.com/SmartGuard/?scenarioname=Salesdemo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2" name="cdtRectangle 12 Id20492"/>
          <p:cNvSpPr>
            <a:spLocks noGrp="1" noChangeArrowheads="1"/>
          </p:cNvSpPr>
          <p:nvPr>
            <p:ph type="ctrTitle"/>
          </p:nvPr>
        </p:nvSpPr>
        <p:spPr>
          <a:xfrm>
            <a:off x="338137" y="4149090"/>
            <a:ext cx="11860212" cy="870014"/>
          </a:xfrm>
        </p:spPr>
        <p:txBody>
          <a:bodyPr/>
          <a:lstStyle/>
          <a:p>
            <a:r>
              <a:rPr lang="pt-PT" dirty="0" err="1" smtClean="0"/>
              <a:t>Sitraffic</a:t>
            </a:r>
            <a:r>
              <a:rPr lang="pt-PT" dirty="0" smtClean="0"/>
              <a:t> </a:t>
            </a:r>
            <a:r>
              <a:rPr lang="pt-PT" dirty="0" err="1" smtClean="0"/>
              <a:t>smartTL</a:t>
            </a:r>
            <a:r>
              <a:rPr lang="pt-PT" dirty="0" smtClean="0"/>
              <a:t> </a:t>
            </a:r>
            <a:r>
              <a:rPr lang="pt-PT" dirty="0" err="1" smtClean="0"/>
              <a:t>Connect</a:t>
            </a:r>
            <a:endParaRPr lang="en-US" dirty="0"/>
          </a:p>
        </p:txBody>
      </p:sp>
      <p:sp>
        <p:nvSpPr>
          <p:cNvPr id="20493" name="cdtRectangle 13 Id2049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 err="1"/>
              <a:t>Intelligent</a:t>
            </a:r>
            <a:r>
              <a:rPr lang="pt-PT" dirty="0"/>
              <a:t> </a:t>
            </a:r>
            <a:r>
              <a:rPr lang="pt-PT" dirty="0" err="1"/>
              <a:t>Traffic</a:t>
            </a:r>
            <a:r>
              <a:rPr lang="pt-PT" dirty="0"/>
              <a:t> </a:t>
            </a:r>
            <a:r>
              <a:rPr lang="pt-PT" dirty="0" err="1"/>
              <a:t>Systems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162720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400" dirty="0" err="1" smtClean="0"/>
              <a:t>Digitalization</a:t>
            </a:r>
            <a:r>
              <a:rPr lang="pt-PT" sz="2400" dirty="0" smtClean="0"/>
              <a:t> </a:t>
            </a:r>
            <a:r>
              <a:rPr lang="pt-PT" sz="2400" dirty="0" smtClean="0"/>
              <a:t>in </a:t>
            </a:r>
            <a:r>
              <a:rPr lang="pt-PT" sz="2400" dirty="0" err="1" smtClean="0"/>
              <a:t>Mobility</a:t>
            </a:r>
            <a:endParaRPr lang="en-US" sz="2400" dirty="0"/>
          </a:p>
        </p:txBody>
      </p:sp>
      <p:pic>
        <p:nvPicPr>
          <p:cNvPr id="4" name="Picture 2" descr="L:\7 MOL RCM\71 Current Offers\CM Porto - Manutenção Gestão de Tráfego\10 Útil\103 Imagens\P7130924-1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41504" y="1394541"/>
            <a:ext cx="3691980" cy="4922828"/>
          </a:xfrm>
          <a:prstGeom prst="rect">
            <a:avLst/>
          </a:prstGeom>
          <a:noFill/>
        </p:spPr>
      </p:pic>
      <p:grpSp>
        <p:nvGrpSpPr>
          <p:cNvPr id="5" name="Group 4"/>
          <p:cNvGrpSpPr/>
          <p:nvPr/>
        </p:nvGrpSpPr>
        <p:grpSpPr>
          <a:xfrm>
            <a:off x="982584" y="1368925"/>
            <a:ext cx="5386726" cy="4964210"/>
            <a:chOff x="6454256" y="1442157"/>
            <a:chExt cx="3582274" cy="4730044"/>
          </a:xfrm>
        </p:grpSpPr>
        <p:sp>
          <p:nvSpPr>
            <p:cNvPr id="6" name="TextBox 5"/>
            <p:cNvSpPr txBox="1"/>
            <p:nvPr/>
          </p:nvSpPr>
          <p:spPr>
            <a:xfrm>
              <a:off x="6454259" y="1442157"/>
              <a:ext cx="3582271" cy="489848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en-US" sz="1600" b="1" dirty="0" smtClean="0">
                  <a:solidFill>
                    <a:schemeClr val="tx1"/>
                  </a:solidFill>
                </a:rPr>
                <a:t>Existing Infrastructure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 rot="5400000">
              <a:off x="5879101" y="2017313"/>
              <a:ext cx="4730043" cy="3579734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t" anchorCtr="0">
              <a:noAutofit/>
            </a:bodyPr>
            <a:lstStyle/>
            <a:p>
              <a:pPr marL="355600" lvl="1" indent="-177800">
                <a:lnSpc>
                  <a:spcPct val="110000"/>
                </a:lnSpc>
                <a:buFont typeface="Wingdings" pitchFamily="2" charset="2"/>
                <a:buChar char="§"/>
              </a:pPr>
              <a:endParaRPr lang="en-US" sz="1500" smtClean="0">
                <a:solidFill>
                  <a:schemeClr val="tx1"/>
                </a:solidFill>
              </a:endParaRPr>
            </a:p>
            <a:p>
              <a:pPr marL="355600" lvl="1" indent="-177800">
                <a:lnSpc>
                  <a:spcPct val="110000"/>
                </a:lnSpc>
                <a:buFont typeface="Wingdings" pitchFamily="2" charset="2"/>
                <a:buChar char="§"/>
              </a:pPr>
              <a:endParaRPr lang="en-US" sz="1500" smtClean="0">
                <a:solidFill>
                  <a:schemeClr val="tx1"/>
                </a:solidFill>
              </a:endParaRPr>
            </a:p>
            <a:p>
              <a:pPr marL="355600" lvl="1" indent="-177800">
                <a:lnSpc>
                  <a:spcPct val="110000"/>
                </a:lnSpc>
                <a:buFont typeface="Wingdings" pitchFamily="2" charset="2"/>
                <a:buChar char="§"/>
              </a:pPr>
              <a:endParaRPr lang="en-US" sz="1600" smtClean="0">
                <a:solidFill>
                  <a:schemeClr val="tx1"/>
                </a:solidFill>
              </a:endParaRPr>
            </a:p>
            <a:p>
              <a:pPr marL="355600" lvl="1" indent="-177800">
                <a:lnSpc>
                  <a:spcPct val="110000"/>
                </a:lnSpc>
              </a:pPr>
              <a:endParaRPr lang="en-US" sz="1600" smtClean="0">
                <a:solidFill>
                  <a:schemeClr val="tx1"/>
                </a:solidFill>
              </a:endParaRPr>
            </a:p>
            <a:p>
              <a:pPr marL="0" lvl="1">
                <a:lnSpc>
                  <a:spcPct val="110000"/>
                </a:lnSpc>
              </a:pPr>
              <a:endParaRPr lang="en-US" sz="1600" smtClean="0">
                <a:solidFill>
                  <a:schemeClr val="tx1"/>
                </a:solidFill>
              </a:endParaRPr>
            </a:p>
            <a:p>
              <a:pPr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600" b="1" smtClean="0">
                <a:solidFill>
                  <a:schemeClr val="tx1"/>
                </a:solidFill>
              </a:endParaRPr>
            </a:p>
          </p:txBody>
        </p:sp>
      </p:grpSp>
      <p:sp>
        <p:nvSpPr>
          <p:cNvPr id="8" name="Rectangle 7"/>
          <p:cNvSpPr/>
          <p:nvPr/>
        </p:nvSpPr>
        <p:spPr bwMode="auto">
          <a:xfrm>
            <a:off x="1072088" y="2040683"/>
            <a:ext cx="5049174" cy="41115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t" anchorCtr="0">
            <a:noAutofit/>
          </a:bodyPr>
          <a:lstStyle/>
          <a:p>
            <a:pPr marL="355600" lvl="1" indent="-177800">
              <a:lnSpc>
                <a:spcPct val="110000"/>
              </a:lnSpc>
              <a:buFont typeface="Wingdings" pitchFamily="2" charset="2"/>
              <a:buChar char="§"/>
            </a:pPr>
            <a:r>
              <a:rPr lang="en-US" dirty="0" smtClean="0">
                <a:solidFill>
                  <a:schemeClr val="tx1"/>
                </a:solidFill>
              </a:rPr>
              <a:t>Contractual obligation: automatic detection plan</a:t>
            </a:r>
          </a:p>
          <a:p>
            <a:pPr marL="355600" lvl="1" indent="-177800">
              <a:lnSpc>
                <a:spcPct val="110000"/>
              </a:lnSpc>
              <a:buFont typeface="Wingdings" pitchFamily="2" charset="2"/>
              <a:buChar char="§"/>
            </a:pPr>
            <a:r>
              <a:rPr lang="en-US" dirty="0" smtClean="0">
                <a:solidFill>
                  <a:schemeClr val="tx1"/>
                </a:solidFill>
              </a:rPr>
              <a:t>&gt; 20 year old controller</a:t>
            </a:r>
          </a:p>
          <a:p>
            <a:pPr marL="355600" lvl="1" indent="-177800">
              <a:lnSpc>
                <a:spcPct val="110000"/>
              </a:lnSpc>
              <a:buFont typeface="Wingdings" pitchFamily="2" charset="2"/>
              <a:buChar char="§"/>
            </a:pPr>
            <a:r>
              <a:rPr lang="en-US" dirty="0" smtClean="0">
                <a:solidFill>
                  <a:schemeClr val="tx1"/>
                </a:solidFill>
              </a:rPr>
              <a:t>½ controllers connected to Traffic Management System (Gertrude)</a:t>
            </a:r>
          </a:p>
          <a:p>
            <a:pPr marL="355600" lvl="1" indent="-177800">
              <a:lnSpc>
                <a:spcPct val="110000"/>
              </a:lnSpc>
              <a:buFont typeface="Wingdings" pitchFamily="2" charset="2"/>
              <a:buChar char="§"/>
            </a:pPr>
            <a:r>
              <a:rPr lang="en-US" dirty="0" smtClean="0">
                <a:solidFill>
                  <a:schemeClr val="tx1"/>
                </a:solidFill>
              </a:rPr>
              <a:t>Optical fiber and Copper Networks (Majority)</a:t>
            </a:r>
          </a:p>
          <a:p>
            <a:pPr marL="355600" lvl="1" indent="-177800">
              <a:lnSpc>
                <a:spcPct val="110000"/>
              </a:lnSpc>
              <a:buFont typeface="Wingdings" pitchFamily="2" charset="2"/>
              <a:buChar char="§"/>
            </a:pPr>
            <a:r>
              <a:rPr lang="en-US" dirty="0" smtClean="0">
                <a:solidFill>
                  <a:schemeClr val="tx1"/>
                </a:solidFill>
              </a:rPr>
              <a:t>Obsolete equipments</a:t>
            </a:r>
          </a:p>
          <a:p>
            <a:pPr marL="355600" lvl="1" indent="-177800">
              <a:lnSpc>
                <a:spcPct val="110000"/>
              </a:lnSpc>
              <a:buFont typeface="Wingdings" pitchFamily="2" charset="2"/>
              <a:buChar char="§"/>
            </a:pPr>
            <a:r>
              <a:rPr lang="en-US" dirty="0" smtClean="0">
                <a:solidFill>
                  <a:schemeClr val="tx1"/>
                </a:solidFill>
              </a:rPr>
              <a:t>Lack of information (schematics, drawings, no remote connection in more than ½ of the intersections)</a:t>
            </a:r>
          </a:p>
          <a:p>
            <a:pPr marL="355600" lvl="1" indent="-177800">
              <a:lnSpc>
                <a:spcPct val="110000"/>
              </a:lnSpc>
              <a:buFont typeface="Wingdings" pitchFamily="2" charset="2"/>
              <a:buChar char="§"/>
            </a:pPr>
            <a:endParaRPr lang="en-US" dirty="0" smtClean="0">
              <a:solidFill>
                <a:schemeClr val="tx1"/>
              </a:solidFill>
            </a:endParaRPr>
          </a:p>
          <a:p>
            <a:pPr marL="355600" lvl="1" indent="-177800">
              <a:lnSpc>
                <a:spcPct val="110000"/>
              </a:lnSpc>
              <a:buFont typeface="Wingdings" pitchFamily="2" charset="2"/>
              <a:buChar char="§"/>
            </a:pPr>
            <a:endParaRPr lang="en-US" dirty="0" smtClean="0">
              <a:solidFill>
                <a:schemeClr val="tx1"/>
              </a:solidFill>
            </a:endParaRPr>
          </a:p>
          <a:p>
            <a:pPr marL="355600" lvl="1" indent="-177800">
              <a:lnSpc>
                <a:spcPct val="110000"/>
              </a:lnSpc>
              <a:buFont typeface="Wingdings" pitchFamily="2" charset="2"/>
              <a:buChar char="§"/>
            </a:pPr>
            <a:endParaRPr lang="en-US" dirty="0" smtClean="0">
              <a:solidFill>
                <a:schemeClr val="tx1"/>
              </a:solidFill>
            </a:endParaRPr>
          </a:p>
          <a:p>
            <a:pPr marL="355600" lvl="1" indent="-177800">
              <a:lnSpc>
                <a:spcPct val="11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marL="0" lvl="1">
              <a:lnSpc>
                <a:spcPct val="11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 smtClean="0"/>
              <a:t>SmartTL</a:t>
            </a:r>
            <a:r>
              <a:rPr lang="en-US" sz="2400" dirty="0" smtClean="0"/>
              <a:t> Connect| </a:t>
            </a:r>
            <a:r>
              <a:rPr lang="en-US" sz="2400" b="0" dirty="0" smtClean="0"/>
              <a:t>Our Vision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378" y="1607419"/>
            <a:ext cx="10968313" cy="693019"/>
          </a:xfrm>
        </p:spPr>
        <p:txBody>
          <a:bodyPr/>
          <a:lstStyle/>
          <a:p>
            <a:r>
              <a:rPr lang="en-US" dirty="0" smtClean="0"/>
              <a:t>Development of an independent, adaptable and unobtrusive solution that aims to integrate 3</a:t>
            </a:r>
            <a:r>
              <a:rPr lang="en-US" baseline="30000" dirty="0" smtClean="0"/>
              <a:t>rd</a:t>
            </a:r>
            <a:r>
              <a:rPr lang="en-US" dirty="0" smtClean="0"/>
              <a:t> party controllers into </a:t>
            </a:r>
            <a:r>
              <a:rPr lang="en-US" dirty="0" err="1" smtClean="0"/>
              <a:t>smartGuard</a:t>
            </a:r>
            <a:r>
              <a:rPr lang="en-US" dirty="0" smtClean="0"/>
              <a:t> without the need for any changes to the hardware already in place.</a:t>
            </a:r>
          </a:p>
          <a:p>
            <a:endParaRPr lang="pt-PT" dirty="0" smtClean="0"/>
          </a:p>
          <a:p>
            <a:endParaRPr lang="en-US" dirty="0" smtClean="0"/>
          </a:p>
          <a:p>
            <a:endParaRPr lang="pt-PT" dirty="0" smtClean="0"/>
          </a:p>
          <a:p>
            <a:endParaRPr lang="en-US" dirty="0" smtClean="0"/>
          </a:p>
        </p:txBody>
      </p:sp>
      <p:pic>
        <p:nvPicPr>
          <p:cNvPr id="2050" name="Picture 2" descr="C:\Users\z003j5fy\AppData\Local\Microsoft\Windows\Temporary Internet Files\Content.IE5\6VZU7974\critical_thinking1[1]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18348" y="2300438"/>
            <a:ext cx="5324294" cy="41148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890011" y="2733575"/>
            <a:ext cx="6174932" cy="5858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 smtClean="0">
                <a:solidFill>
                  <a:schemeClr val="tx1"/>
                </a:solidFill>
              </a:rPr>
              <a:t> We will not provide the same scope of functionality  that Siemens controllers have (integration, not competition). 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0011" y="3821229"/>
            <a:ext cx="3551165" cy="3046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 smtClean="0">
                <a:solidFill>
                  <a:schemeClr val="tx1"/>
                </a:solidFill>
              </a:rPr>
              <a:t> Focus on simplicity and flexibility.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 smtClean="0"/>
              <a:t>SmartTL</a:t>
            </a:r>
            <a:r>
              <a:rPr lang="en-US" sz="2400" dirty="0" smtClean="0"/>
              <a:t> Connect</a:t>
            </a:r>
            <a:r>
              <a:rPr lang="en-GB" sz="2400" dirty="0" smtClean="0"/>
              <a:t>| </a:t>
            </a:r>
            <a:r>
              <a:rPr lang="en-GB" sz="2400" b="0" dirty="0" smtClean="0"/>
              <a:t>Developments Made</a:t>
            </a:r>
            <a:endParaRPr lang="en-US" sz="2400" b="0" dirty="0"/>
          </a:p>
        </p:txBody>
      </p:sp>
      <p:grpSp>
        <p:nvGrpSpPr>
          <p:cNvPr id="15" name="Group 14"/>
          <p:cNvGrpSpPr/>
          <p:nvPr/>
        </p:nvGrpSpPr>
        <p:grpSpPr>
          <a:xfrm>
            <a:off x="756716" y="1404054"/>
            <a:ext cx="4621048" cy="4730046"/>
            <a:chOff x="2222063" y="1404055"/>
            <a:chExt cx="3582274" cy="4730044"/>
          </a:xfrm>
        </p:grpSpPr>
        <p:sp>
          <p:nvSpPr>
            <p:cNvPr id="4" name="TextBox 3"/>
            <p:cNvSpPr txBox="1"/>
            <p:nvPr/>
          </p:nvSpPr>
          <p:spPr>
            <a:xfrm>
              <a:off x="2222066" y="1404055"/>
              <a:ext cx="3582271" cy="489848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GB" sz="1500" b="1" dirty="0" smtClean="0">
                  <a:solidFill>
                    <a:schemeClr val="tx1"/>
                  </a:solidFill>
                </a:rPr>
                <a:t>Automatic Detection Plan – 1</a:t>
              </a:r>
              <a:r>
                <a:rPr lang="en-GB" sz="1500" b="1" baseline="30000" dirty="0" smtClean="0">
                  <a:solidFill>
                    <a:schemeClr val="tx1"/>
                  </a:solidFill>
                </a:rPr>
                <a:t>st</a:t>
              </a:r>
              <a:r>
                <a:rPr lang="en-GB" sz="1500" b="1" dirty="0" smtClean="0">
                  <a:solidFill>
                    <a:schemeClr val="tx1"/>
                  </a:solidFill>
                </a:rPr>
                <a:t> phase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 rot="5400000">
              <a:off x="1646908" y="1979211"/>
              <a:ext cx="4730043" cy="3579734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t" anchorCtr="0">
              <a:noAutofit/>
            </a:bodyPr>
            <a:lstStyle/>
            <a:p>
              <a:pPr marL="355600" lvl="1" indent="-177800">
                <a:lnSpc>
                  <a:spcPct val="110000"/>
                </a:lnSpc>
                <a:buFont typeface="Wingdings" pitchFamily="2" charset="2"/>
                <a:buChar char="§"/>
              </a:pPr>
              <a:endParaRPr lang="en-GB" sz="1500" smtClean="0">
                <a:solidFill>
                  <a:schemeClr val="tx1"/>
                </a:solidFill>
              </a:endParaRPr>
            </a:p>
            <a:p>
              <a:pPr marL="355600" lvl="1" indent="-177800">
                <a:lnSpc>
                  <a:spcPct val="110000"/>
                </a:lnSpc>
                <a:buFont typeface="Wingdings" pitchFamily="2" charset="2"/>
                <a:buChar char="§"/>
              </a:pPr>
              <a:endParaRPr lang="en-GB" sz="1500" smtClean="0">
                <a:solidFill>
                  <a:schemeClr val="tx1"/>
                </a:solidFill>
              </a:endParaRPr>
            </a:p>
            <a:p>
              <a:pPr marL="355600" lvl="1" indent="-177800">
                <a:lnSpc>
                  <a:spcPct val="110000"/>
                </a:lnSpc>
                <a:buFont typeface="Wingdings" pitchFamily="2" charset="2"/>
                <a:buChar char="§"/>
              </a:pPr>
              <a:endParaRPr lang="en-GB" sz="1600" smtClean="0">
                <a:solidFill>
                  <a:schemeClr val="tx1"/>
                </a:solidFill>
              </a:endParaRPr>
            </a:p>
            <a:p>
              <a:pPr marL="355600" lvl="1" indent="-177800">
                <a:lnSpc>
                  <a:spcPct val="110000"/>
                </a:lnSpc>
              </a:pPr>
              <a:endParaRPr lang="en-GB" sz="1600" smtClean="0">
                <a:solidFill>
                  <a:schemeClr val="tx1"/>
                </a:solidFill>
              </a:endParaRPr>
            </a:p>
            <a:p>
              <a:pPr marL="0" lvl="1">
                <a:lnSpc>
                  <a:spcPct val="110000"/>
                </a:lnSpc>
              </a:pPr>
              <a:endParaRPr lang="en-GB" sz="1600" smtClean="0">
                <a:solidFill>
                  <a:schemeClr val="tx1"/>
                </a:solidFill>
              </a:endParaRPr>
            </a:p>
            <a:p>
              <a:pPr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GB" sz="1600" b="1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/>
          <a:srcRect b="5306"/>
          <a:stretch>
            <a:fillRect/>
          </a:stretch>
        </p:blipFill>
        <p:spPr bwMode="auto">
          <a:xfrm>
            <a:off x="2017980" y="2070233"/>
            <a:ext cx="2257588" cy="1601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 bwMode="auto">
          <a:xfrm>
            <a:off x="895256" y="3842256"/>
            <a:ext cx="4390562" cy="192765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t" anchorCtr="0">
            <a:noAutofit/>
          </a:bodyPr>
          <a:lstStyle/>
          <a:p>
            <a:pPr marL="355600" lvl="1" indent="-177800">
              <a:lnSpc>
                <a:spcPct val="110000"/>
              </a:lnSpc>
              <a:buFont typeface="Wingdings" pitchFamily="2" charset="2"/>
              <a:buChar char="§"/>
            </a:pPr>
            <a:r>
              <a:rPr lang="en-GB" dirty="0" smtClean="0">
                <a:solidFill>
                  <a:schemeClr val="tx1"/>
                </a:solidFill>
              </a:rPr>
              <a:t>Connected to Castor controllers</a:t>
            </a:r>
          </a:p>
          <a:p>
            <a:pPr marL="355600" lvl="1" indent="-177800">
              <a:lnSpc>
                <a:spcPct val="110000"/>
              </a:lnSpc>
              <a:buFont typeface="Wingdings" pitchFamily="2" charset="2"/>
              <a:buChar char="§"/>
            </a:pPr>
            <a:r>
              <a:rPr lang="en-GB" dirty="0" smtClean="0">
                <a:solidFill>
                  <a:schemeClr val="tx1"/>
                </a:solidFill>
              </a:rPr>
              <a:t>Now working sending SMS to customer and field teams</a:t>
            </a:r>
          </a:p>
          <a:p>
            <a:pPr marL="355600" lvl="1" indent="-177800">
              <a:lnSpc>
                <a:spcPct val="110000"/>
              </a:lnSpc>
              <a:buFont typeface="Wingdings" pitchFamily="2" charset="2"/>
              <a:buChar char="§"/>
            </a:pPr>
            <a:r>
              <a:rPr lang="en-GB" dirty="0" smtClean="0">
                <a:solidFill>
                  <a:schemeClr val="tx1"/>
                </a:solidFill>
              </a:rPr>
              <a:t>Problem: Dependency on Modem</a:t>
            </a:r>
          </a:p>
          <a:p>
            <a:pPr marL="0" lvl="1">
              <a:lnSpc>
                <a:spcPct val="110000"/>
              </a:lnSpc>
            </a:pPr>
            <a:endParaRPr lang="en-GB" dirty="0" smtClean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GB" b="1" dirty="0" smtClean="0">
              <a:solidFill>
                <a:schemeClr val="tx1"/>
              </a:solidFill>
            </a:endParaRPr>
          </a:p>
        </p:txBody>
      </p:sp>
      <p:sp>
        <p:nvSpPr>
          <p:cNvPr id="8" name="Right Arrow 7"/>
          <p:cNvSpPr/>
          <p:nvPr/>
        </p:nvSpPr>
        <p:spPr bwMode="auto">
          <a:xfrm>
            <a:off x="5575923" y="3447945"/>
            <a:ext cx="1261468" cy="821906"/>
          </a:xfrm>
          <a:prstGeom prst="rightArrow">
            <a:avLst>
              <a:gd name="adj1" fmla="val 50000"/>
              <a:gd name="adj2" fmla="val 39184"/>
            </a:avLst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sp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smtClean="0">
              <a:solidFill>
                <a:schemeClr val="tx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903558" y="1404054"/>
            <a:ext cx="4621048" cy="4730046"/>
            <a:chOff x="6454256" y="1442157"/>
            <a:chExt cx="3582274" cy="4730044"/>
          </a:xfrm>
        </p:grpSpPr>
        <p:sp>
          <p:nvSpPr>
            <p:cNvPr id="10" name="TextBox 9"/>
            <p:cNvSpPr txBox="1"/>
            <p:nvPr/>
          </p:nvSpPr>
          <p:spPr>
            <a:xfrm>
              <a:off x="6454259" y="1442157"/>
              <a:ext cx="3582271" cy="489848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GB" sz="1500" b="1" dirty="0" smtClean="0">
                  <a:solidFill>
                    <a:schemeClr val="tx1"/>
                  </a:solidFill>
                </a:rPr>
                <a:t>Automatic Detection Plan – 2</a:t>
              </a:r>
              <a:r>
                <a:rPr lang="en-GB" sz="1500" b="1" baseline="30000" dirty="0" smtClean="0">
                  <a:solidFill>
                    <a:schemeClr val="tx1"/>
                  </a:solidFill>
                </a:rPr>
                <a:t>nd</a:t>
              </a:r>
              <a:r>
                <a:rPr lang="en-GB" sz="1500" b="1" dirty="0" smtClean="0">
                  <a:solidFill>
                    <a:schemeClr val="tx1"/>
                  </a:solidFill>
                </a:rPr>
                <a:t> phase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 rot="5400000">
              <a:off x="5879101" y="2017313"/>
              <a:ext cx="4730043" cy="3579734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t" anchorCtr="0">
              <a:noAutofit/>
            </a:bodyPr>
            <a:lstStyle/>
            <a:p>
              <a:pPr marL="355600" lvl="1" indent="-177800">
                <a:lnSpc>
                  <a:spcPct val="110000"/>
                </a:lnSpc>
                <a:buFont typeface="Wingdings" pitchFamily="2" charset="2"/>
                <a:buChar char="§"/>
              </a:pPr>
              <a:endParaRPr lang="en-GB" sz="1500" smtClean="0">
                <a:solidFill>
                  <a:schemeClr val="tx1"/>
                </a:solidFill>
              </a:endParaRPr>
            </a:p>
            <a:p>
              <a:pPr marL="355600" lvl="1" indent="-177800">
                <a:lnSpc>
                  <a:spcPct val="110000"/>
                </a:lnSpc>
                <a:buFont typeface="Wingdings" pitchFamily="2" charset="2"/>
                <a:buChar char="§"/>
              </a:pPr>
              <a:endParaRPr lang="en-GB" sz="1500" smtClean="0">
                <a:solidFill>
                  <a:schemeClr val="tx1"/>
                </a:solidFill>
              </a:endParaRPr>
            </a:p>
            <a:p>
              <a:pPr marL="355600" lvl="1" indent="-177800">
                <a:lnSpc>
                  <a:spcPct val="110000"/>
                </a:lnSpc>
                <a:buFont typeface="Wingdings" pitchFamily="2" charset="2"/>
                <a:buChar char="§"/>
              </a:pPr>
              <a:endParaRPr lang="en-GB" sz="1600" smtClean="0">
                <a:solidFill>
                  <a:schemeClr val="tx1"/>
                </a:solidFill>
              </a:endParaRPr>
            </a:p>
            <a:p>
              <a:pPr marL="355600" lvl="1" indent="-177800">
                <a:lnSpc>
                  <a:spcPct val="110000"/>
                </a:lnSpc>
              </a:pPr>
              <a:endParaRPr lang="en-GB" sz="1600" smtClean="0">
                <a:solidFill>
                  <a:schemeClr val="tx1"/>
                </a:solidFill>
              </a:endParaRPr>
            </a:p>
            <a:p>
              <a:pPr marL="0" lvl="1">
                <a:lnSpc>
                  <a:spcPct val="110000"/>
                </a:lnSpc>
              </a:pPr>
              <a:endParaRPr lang="en-GB" sz="1600" smtClean="0">
                <a:solidFill>
                  <a:schemeClr val="tx1"/>
                </a:solidFill>
              </a:endParaRPr>
            </a:p>
            <a:p>
              <a:pPr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GB" sz="1600" b="1" smtClean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6572915" y="3848826"/>
              <a:ext cx="3333597" cy="2181651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t" anchorCtr="0">
              <a:noAutofit/>
            </a:bodyPr>
            <a:lstStyle/>
            <a:p>
              <a:pPr marL="355600" lvl="1" indent="-177800">
                <a:lnSpc>
                  <a:spcPct val="110000"/>
                </a:lnSpc>
                <a:buFont typeface="Wingdings" pitchFamily="2" charset="2"/>
                <a:buChar char="§"/>
              </a:pPr>
              <a:r>
                <a:rPr lang="en-GB" dirty="0" smtClean="0">
                  <a:solidFill>
                    <a:schemeClr val="tx1"/>
                  </a:solidFill>
                </a:rPr>
                <a:t>Built in serial RS 232 protocol</a:t>
              </a:r>
            </a:p>
            <a:p>
              <a:pPr marL="355600" lvl="1" indent="-177800">
                <a:lnSpc>
                  <a:spcPct val="110000"/>
                </a:lnSpc>
                <a:buFont typeface="Wingdings" pitchFamily="2" charset="2"/>
                <a:buChar char="§"/>
              </a:pPr>
              <a:r>
                <a:rPr lang="en-GB" dirty="0" smtClean="0">
                  <a:solidFill>
                    <a:schemeClr val="tx1"/>
                  </a:solidFill>
                </a:rPr>
                <a:t>Simple interface with PC</a:t>
              </a:r>
            </a:p>
            <a:p>
              <a:pPr marL="355600" lvl="1" indent="-177800">
                <a:lnSpc>
                  <a:spcPct val="110000"/>
                </a:lnSpc>
                <a:buFont typeface="Wingdings" pitchFamily="2" charset="2"/>
                <a:buChar char="§"/>
              </a:pPr>
              <a:r>
                <a:rPr lang="en-GB" dirty="0" smtClean="0">
                  <a:solidFill>
                    <a:schemeClr val="tx1"/>
                  </a:solidFill>
                </a:rPr>
                <a:t>Achievements: compatible with any modem </a:t>
              </a:r>
            </a:p>
            <a:p>
              <a:pPr marL="355600" lvl="1" indent="-177800">
                <a:lnSpc>
                  <a:spcPct val="110000"/>
                </a:lnSpc>
                <a:buFont typeface="Wingdings" pitchFamily="2" charset="2"/>
                <a:buChar char="§"/>
              </a:pPr>
              <a:r>
                <a:rPr lang="en-GB" dirty="0" smtClean="0">
                  <a:solidFill>
                    <a:schemeClr val="tx1"/>
                  </a:solidFill>
                </a:rPr>
                <a:t>Next Steps: Integration with </a:t>
              </a:r>
              <a:r>
                <a:rPr lang="en-GB" dirty="0" err="1" smtClean="0">
                  <a:solidFill>
                    <a:schemeClr val="tx1"/>
                  </a:solidFill>
                </a:rPr>
                <a:t>smartGuard</a:t>
              </a:r>
              <a:endParaRPr lang="en-GB" dirty="0" smtClean="0">
                <a:solidFill>
                  <a:schemeClr val="tx1"/>
                </a:solidFill>
              </a:endParaRPr>
            </a:p>
            <a:p>
              <a:pPr marL="355600" lvl="1" indent="-177800">
                <a:lnSpc>
                  <a:spcPct val="110000"/>
                </a:lnSpc>
              </a:pPr>
              <a:endParaRPr lang="en-GB" dirty="0" smtClean="0">
                <a:solidFill>
                  <a:schemeClr val="tx1"/>
                </a:solidFill>
              </a:endParaRPr>
            </a:p>
            <a:p>
              <a:pPr marL="0" lvl="1">
                <a:lnSpc>
                  <a:spcPct val="110000"/>
                </a:lnSpc>
              </a:pPr>
              <a:endParaRPr lang="en-GB" dirty="0" smtClean="0">
                <a:solidFill>
                  <a:schemeClr val="tx1"/>
                </a:solidFill>
              </a:endParaRPr>
            </a:p>
            <a:p>
              <a:pPr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GB" b="1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9908533" y="2300595"/>
            <a:ext cx="320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4" name="Picture 13" descr="IMG_278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816" y="2102711"/>
            <a:ext cx="2100778" cy="15691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400" dirty="0" err="1" smtClean="0"/>
              <a:t>SmartTL</a:t>
            </a:r>
            <a:r>
              <a:rPr lang="pt-PT" sz="2400" dirty="0" smtClean="0"/>
              <a:t> </a:t>
            </a:r>
            <a:r>
              <a:rPr lang="pt-PT" sz="2400" dirty="0" err="1" smtClean="0"/>
              <a:t>Connect</a:t>
            </a:r>
            <a:r>
              <a:rPr lang="pt-PT" sz="2400" dirty="0" smtClean="0"/>
              <a:t>| </a:t>
            </a:r>
            <a:r>
              <a:rPr lang="pt-PT" sz="2400" b="0" dirty="0" smtClean="0"/>
              <a:t>Global </a:t>
            </a:r>
            <a:r>
              <a:rPr lang="pt-PT" sz="2400" b="0" dirty="0" err="1" smtClean="0"/>
              <a:t>Architecture</a:t>
            </a:r>
            <a:endParaRPr lang="en-US" sz="2400" b="0" dirty="0"/>
          </a:p>
        </p:txBody>
      </p:sp>
      <p:pic>
        <p:nvPicPr>
          <p:cNvPr id="1026" name="Picture 2" descr="C:\Users\z003j5fy\AppData\Local\Microsoft\Windows\Temporary Internet Files\Content.Outlook\FC2WLO7L\Arquitectura Global_2 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76669" y="1390261"/>
            <a:ext cx="7588088" cy="48705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be 21"/>
          <p:cNvSpPr/>
          <p:nvPr/>
        </p:nvSpPr>
        <p:spPr bwMode="auto">
          <a:xfrm>
            <a:off x="912014" y="4432451"/>
            <a:ext cx="2026039" cy="758496"/>
          </a:xfrm>
          <a:prstGeom prst="cube">
            <a:avLst>
              <a:gd name="adj" fmla="val 33372"/>
            </a:avLst>
          </a:prstGeom>
          <a:solidFill>
            <a:srgbClr val="D7D7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400" b="1" smtClean="0">
                <a:solidFill>
                  <a:schemeClr val="tx1"/>
                </a:solidFill>
              </a:rPr>
              <a:t>RS-232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smtClean="0"/>
              <a:t>Converter |</a:t>
            </a:r>
            <a:r>
              <a:rPr lang="en-US" sz="2400" b="0" smtClean="0"/>
              <a:t> Software Architecture</a:t>
            </a:r>
            <a:endParaRPr lang="en-US" sz="2400" b="0"/>
          </a:p>
        </p:txBody>
      </p:sp>
      <p:sp>
        <p:nvSpPr>
          <p:cNvPr id="14" name="Cube 13"/>
          <p:cNvSpPr/>
          <p:nvPr/>
        </p:nvSpPr>
        <p:spPr bwMode="auto">
          <a:xfrm>
            <a:off x="2749549" y="4432451"/>
            <a:ext cx="2026039" cy="758496"/>
          </a:xfrm>
          <a:prstGeom prst="cube">
            <a:avLst>
              <a:gd name="adj" fmla="val 33372"/>
            </a:avLst>
          </a:prstGeom>
          <a:solidFill>
            <a:srgbClr val="D7D7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400" b="1" smtClean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7" name="Cube 6"/>
          <p:cNvSpPr/>
          <p:nvPr/>
        </p:nvSpPr>
        <p:spPr bwMode="auto">
          <a:xfrm>
            <a:off x="913037" y="3649274"/>
            <a:ext cx="3862552" cy="1008993"/>
          </a:xfrm>
          <a:prstGeom prst="cub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b="1" smtClean="0">
                <a:solidFill>
                  <a:schemeClr val="tx1"/>
                </a:solidFill>
              </a:rPr>
              <a:t>COMM Wrapper</a:t>
            </a:r>
            <a:endParaRPr lang="en-US" sz="1800" b="1" smtClean="0">
              <a:solidFill>
                <a:schemeClr val="tx1"/>
              </a:solidFill>
            </a:endParaRPr>
          </a:p>
        </p:txBody>
      </p:sp>
      <p:sp>
        <p:nvSpPr>
          <p:cNvPr id="8" name="Cube 7"/>
          <p:cNvSpPr/>
          <p:nvPr/>
        </p:nvSpPr>
        <p:spPr bwMode="auto">
          <a:xfrm>
            <a:off x="913037" y="2803634"/>
            <a:ext cx="3862552" cy="1019066"/>
          </a:xfrm>
          <a:prstGeom prst="cube">
            <a:avLst>
              <a:gd name="adj" fmla="val 25036"/>
            </a:avLst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b="1" dirty="0" smtClean="0">
                <a:solidFill>
                  <a:schemeClr val="tx1"/>
                </a:solidFill>
              </a:rPr>
              <a:t>Core – 3PC</a:t>
            </a:r>
            <a:endParaRPr lang="en-US" sz="1800" b="1" dirty="0" smtClean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6271" y="3159234"/>
            <a:ext cx="445527" cy="49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Straight Connector 10"/>
          <p:cNvCxnSpPr/>
          <p:nvPr/>
        </p:nvCxnSpPr>
        <p:spPr bwMode="auto">
          <a:xfrm>
            <a:off x="5347380" y="1497724"/>
            <a:ext cx="0" cy="4256690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Cube 11"/>
          <p:cNvSpPr/>
          <p:nvPr/>
        </p:nvSpPr>
        <p:spPr bwMode="auto">
          <a:xfrm>
            <a:off x="913037" y="1959741"/>
            <a:ext cx="3862552" cy="1008993"/>
          </a:xfrm>
          <a:prstGeom prst="cub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b="1" smtClean="0">
                <a:solidFill>
                  <a:schemeClr val="tx1"/>
                </a:solidFill>
              </a:rPr>
              <a:t>OCPI-2 Wrapper</a:t>
            </a:r>
            <a:endParaRPr lang="en-US" sz="1800" b="1" smtClean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23284" y="1986628"/>
            <a:ext cx="5895474" cy="36132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tabLst>
                <a:tab pos="444500" algn="l"/>
              </a:tabLst>
            </a:pP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sym typeface="Wingdings"/>
              </a:rPr>
              <a:t>	Includes all interaction with SOAP protocols presented by 	the OCPI interface from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  <a:sym typeface="Wingdings"/>
              </a:rPr>
              <a:t>SmartGuard</a:t>
            </a:r>
            <a:endParaRPr lang="en-US" sz="1600" dirty="0" smtClean="0">
              <a:solidFill>
                <a:schemeClr val="accent1">
                  <a:lumMod val="75000"/>
                </a:schemeClr>
              </a:solidFill>
              <a:sym typeface="Wingdings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tabLst>
                <a:tab pos="444500" algn="l"/>
              </a:tabLst>
            </a:pP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sym typeface="Wingdings"/>
              </a:rPr>
              <a:t>	Main module, including:</a:t>
            </a:r>
          </a:p>
          <a:p>
            <a:pPr marL="901700" lvl="3" indent="-2651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  <a:sym typeface="Wingdings"/>
              </a:rPr>
              <a:t>Main logic to convert elementary status info into </a:t>
            </a:r>
            <a:r>
              <a:rPr lang="en-US" sz="1200" dirty="0" err="1" smtClean="0">
                <a:solidFill>
                  <a:schemeClr val="accent1">
                    <a:lumMod val="75000"/>
                  </a:schemeClr>
                </a:solidFill>
                <a:sym typeface="Wingdings"/>
              </a:rPr>
              <a:t>SmartGuard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  <a:sym typeface="Wingdings"/>
              </a:rPr>
              <a:t> notation for equivalent status</a:t>
            </a:r>
          </a:p>
          <a:p>
            <a:pPr marL="901700" lvl="3" indent="-265113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  <a:sym typeface="Wingdings"/>
              </a:rPr>
              <a:t>Configuration functions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tabLst>
                <a:tab pos="444500" algn="l"/>
              </a:tabLst>
            </a:pP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sym typeface="Wingdings"/>
              </a:rPr>
              <a:t>	Presents a higher level feature set for communicating with 	the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  <a:sym typeface="Wingdings"/>
              </a:rPr>
              <a:t>Pantera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sym typeface="Wingdings"/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  <a:sym typeface="Wingdings"/>
              </a:rPr>
              <a:t>Negra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sym typeface="Wingdings"/>
              </a:rPr>
              <a:t> boards on the field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tabLst>
                <a:tab pos="444500" algn="l"/>
              </a:tabLst>
            </a:pP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sym typeface="Wingdings"/>
              </a:rPr>
              <a:t>	Communication with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  <a:sym typeface="Wingdings"/>
              </a:rPr>
              <a:t>Pantera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sym typeface="Wingdings"/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  <a:sym typeface="Wingdings"/>
              </a:rPr>
              <a:t>Negra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sym typeface="Wingdings"/>
              </a:rPr>
              <a:t> boards via RS-232/modem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tabLst>
                <a:tab pos="444500" algn="l"/>
              </a:tabLst>
            </a:pP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sym typeface="Wingdings"/>
              </a:rPr>
              <a:t>	Communication with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  <a:sym typeface="Wingdings"/>
              </a:rPr>
              <a:t>Pantera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sym typeface="Wingdings"/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  <a:sym typeface="Wingdings"/>
              </a:rPr>
              <a:t>Negra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sym typeface="Wingdings"/>
              </a:rPr>
              <a:t> boards via IP Protocol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13037" y="2222500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chemeClr val="accent3"/>
                </a:solidFill>
                <a:sym typeface="Wingdings"/>
              </a:rPr>
              <a:t></a:t>
            </a:r>
            <a:endParaRPr lang="en-US" b="1">
              <a:solidFill>
                <a:schemeClr val="accent3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13037" y="3059668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chemeClr val="accent3"/>
                </a:solidFill>
                <a:sym typeface="Wingdings"/>
              </a:rPr>
              <a:t></a:t>
            </a:r>
            <a:endParaRPr lang="en-US" b="1">
              <a:solidFill>
                <a:schemeClr val="accent3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13037" y="3911600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chemeClr val="accent3"/>
                </a:solidFill>
                <a:sym typeface="Wingdings"/>
              </a:rPr>
              <a:t></a:t>
            </a:r>
            <a:endParaRPr lang="en-US" b="1">
              <a:solidFill>
                <a:schemeClr val="accent3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57478" y="4607467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chemeClr val="accent3"/>
                </a:solidFill>
                <a:sym typeface="Wingdings"/>
              </a:rPr>
              <a:t></a:t>
            </a:r>
            <a:endParaRPr lang="en-US" b="1">
              <a:solidFill>
                <a:schemeClr val="accent3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678104" y="4601111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chemeClr val="accent3"/>
                </a:solidFill>
                <a:sym typeface="Wingdings"/>
              </a:rPr>
              <a:t></a:t>
            </a:r>
            <a:endParaRPr lang="en-US" b="1">
              <a:solidFill>
                <a:schemeClr val="accent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400" dirty="0" err="1" smtClean="0"/>
              <a:t>Communications</a:t>
            </a:r>
            <a:r>
              <a:rPr lang="pt-PT" sz="2400" dirty="0" smtClean="0"/>
              <a:t> | </a:t>
            </a:r>
            <a:r>
              <a:rPr lang="pt-PT" sz="2400" b="0" dirty="0" err="1" smtClean="0"/>
              <a:t>Evolution</a:t>
            </a:r>
            <a:r>
              <a:rPr lang="pt-PT" sz="2400" b="0" dirty="0" smtClean="0"/>
              <a:t> </a:t>
            </a:r>
            <a:r>
              <a:rPr lang="pt-PT" sz="2400" b="0" dirty="0" err="1" smtClean="0"/>
              <a:t>Planned</a:t>
            </a:r>
            <a:endParaRPr lang="en-US" sz="2400" b="0" dirty="0"/>
          </a:p>
        </p:txBody>
      </p:sp>
      <p:pic>
        <p:nvPicPr>
          <p:cNvPr id="5" name="Picture 2" descr="C:\Users\z0034n1r\AppData\Local\Microsoft\Windows\Temporary Internet Files\Content.IE5\D8SOSMO2\ok-button-4308-large[1]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0362" y="2002758"/>
            <a:ext cx="307000" cy="3070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362" y="4678116"/>
            <a:ext cx="32385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Straight Connector 12"/>
          <p:cNvCxnSpPr/>
          <p:nvPr/>
        </p:nvCxnSpPr>
        <p:spPr bwMode="auto">
          <a:xfrm>
            <a:off x="5955628" y="1686435"/>
            <a:ext cx="0" cy="939647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14"/>
          <p:cNvSpPr txBox="1"/>
          <p:nvPr/>
        </p:nvSpPr>
        <p:spPr>
          <a:xfrm>
            <a:off x="6364702" y="2031352"/>
            <a:ext cx="5342021" cy="2708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pt-PT" sz="1600" dirty="0" err="1" smtClean="0">
                <a:solidFill>
                  <a:schemeClr val="accent1">
                    <a:lumMod val="75000"/>
                  </a:schemeClr>
                </a:solidFill>
              </a:rPr>
              <a:t>Initial</a:t>
            </a:r>
            <a:r>
              <a:rPr lang="pt-PT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PT" sz="1600" dirty="0" err="1" smtClean="0">
                <a:solidFill>
                  <a:schemeClr val="accent1">
                    <a:lumMod val="75000"/>
                  </a:schemeClr>
                </a:solidFill>
              </a:rPr>
              <a:t>stage</a:t>
            </a:r>
            <a:r>
              <a:rPr lang="pt-PT" sz="1600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pt-PT" sz="1600" dirty="0" err="1" smtClean="0">
                <a:solidFill>
                  <a:schemeClr val="accent1">
                    <a:lumMod val="75000"/>
                  </a:schemeClr>
                </a:solidFill>
              </a:rPr>
              <a:t>already</a:t>
            </a:r>
            <a:r>
              <a:rPr lang="pt-PT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PT" sz="1600" dirty="0" err="1" smtClean="0">
                <a:solidFill>
                  <a:schemeClr val="accent1">
                    <a:lumMod val="75000"/>
                  </a:schemeClr>
                </a:solidFill>
              </a:rPr>
              <a:t>implemented</a:t>
            </a:r>
            <a:r>
              <a:rPr lang="pt-PT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PT" sz="1600" dirty="0" err="1" smtClean="0">
                <a:solidFill>
                  <a:schemeClr val="accent1">
                    <a:lumMod val="75000"/>
                  </a:schemeClr>
                </a:solidFill>
              </a:rPr>
              <a:t>and</a:t>
            </a:r>
            <a:r>
              <a:rPr lang="pt-PT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PT" sz="1600" dirty="0" err="1" smtClean="0">
                <a:solidFill>
                  <a:schemeClr val="accent1">
                    <a:lumMod val="75000"/>
                  </a:schemeClr>
                </a:solidFill>
              </a:rPr>
              <a:t>being</a:t>
            </a:r>
            <a:r>
              <a:rPr lang="pt-PT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PT" sz="1600" dirty="0" err="1" smtClean="0">
                <a:solidFill>
                  <a:schemeClr val="accent1">
                    <a:lumMod val="75000"/>
                  </a:schemeClr>
                </a:solidFill>
              </a:rPr>
              <a:t>used</a:t>
            </a:r>
            <a:r>
              <a:rPr lang="pt-PT" sz="1600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en-US" sz="1600" dirty="0" err="1" smtClean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7615989" y="3046122"/>
            <a:ext cx="0" cy="939647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8025064" y="3245102"/>
            <a:ext cx="3934326" cy="2708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pt-PT" sz="1600" dirty="0" err="1" smtClean="0">
                <a:solidFill>
                  <a:schemeClr val="accent1">
                    <a:lumMod val="75000"/>
                  </a:schemeClr>
                </a:solidFill>
              </a:rPr>
              <a:t>Flexibility</a:t>
            </a:r>
            <a:r>
              <a:rPr lang="pt-PT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PT" sz="1600" dirty="0" err="1" smtClean="0">
                <a:solidFill>
                  <a:schemeClr val="accent1">
                    <a:lumMod val="75000"/>
                  </a:schemeClr>
                </a:solidFill>
              </a:rPr>
              <a:t>regarding</a:t>
            </a:r>
            <a:r>
              <a:rPr lang="pt-PT" sz="1600" dirty="0" smtClean="0">
                <a:solidFill>
                  <a:schemeClr val="accent1">
                    <a:lumMod val="75000"/>
                  </a:schemeClr>
                </a:solidFill>
              </a:rPr>
              <a:t> modem </a:t>
            </a:r>
            <a:r>
              <a:rPr lang="pt-PT" sz="1600" dirty="0" err="1" smtClean="0">
                <a:solidFill>
                  <a:schemeClr val="accent1">
                    <a:lumMod val="75000"/>
                  </a:schemeClr>
                </a:solidFill>
              </a:rPr>
              <a:t>solution</a:t>
            </a:r>
            <a:r>
              <a:rPr lang="pt-PT" sz="1600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en-US" sz="1600" dirty="0" err="1" smtClean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8843207" y="4370218"/>
            <a:ext cx="0" cy="939647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Box 18"/>
          <p:cNvSpPr txBox="1"/>
          <p:nvPr/>
        </p:nvSpPr>
        <p:spPr>
          <a:xfrm>
            <a:off x="9252282" y="4226491"/>
            <a:ext cx="2946068" cy="10833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pt-PT" sz="1600" dirty="0" err="1" smtClean="0">
                <a:solidFill>
                  <a:schemeClr val="accent1">
                    <a:lumMod val="75000"/>
                  </a:schemeClr>
                </a:solidFill>
              </a:rPr>
              <a:t>Current</a:t>
            </a:r>
            <a:r>
              <a:rPr lang="pt-PT" sz="1600" dirty="0" smtClean="0">
                <a:solidFill>
                  <a:schemeClr val="accent1">
                    <a:lumMod val="75000"/>
                  </a:schemeClr>
                </a:solidFill>
              </a:rPr>
              <a:t> status, </a:t>
            </a:r>
            <a:r>
              <a:rPr lang="pt-PT" sz="1600" dirty="0" err="1" smtClean="0">
                <a:solidFill>
                  <a:schemeClr val="accent1">
                    <a:lumMod val="75000"/>
                  </a:schemeClr>
                </a:solidFill>
              </a:rPr>
              <a:t>under</a:t>
            </a:r>
            <a:r>
              <a:rPr lang="pt-PT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PT" sz="1600" dirty="0" err="1" smtClean="0">
                <a:solidFill>
                  <a:schemeClr val="accent1">
                    <a:lumMod val="75000"/>
                  </a:schemeClr>
                </a:solidFill>
              </a:rPr>
              <a:t>development</a:t>
            </a:r>
            <a:r>
              <a:rPr lang="pt-PT" sz="1600" dirty="0" smtClean="0">
                <a:solidFill>
                  <a:schemeClr val="accent1">
                    <a:lumMod val="75000"/>
                  </a:schemeClr>
                </a:solidFill>
              </a:rPr>
              <a:t>.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pt-PT" sz="1600" dirty="0" smtClean="0">
                <a:solidFill>
                  <a:schemeClr val="accent1">
                    <a:lumMod val="75000"/>
                  </a:schemeClr>
                </a:solidFill>
              </a:rPr>
              <a:t>Great </a:t>
            </a:r>
            <a:r>
              <a:rPr lang="pt-PT" sz="1600" dirty="0" err="1" smtClean="0">
                <a:solidFill>
                  <a:schemeClr val="accent1">
                    <a:lumMod val="75000"/>
                  </a:schemeClr>
                </a:solidFill>
              </a:rPr>
              <a:t>flexibility</a:t>
            </a:r>
            <a:r>
              <a:rPr lang="pt-PT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PT" sz="1600" dirty="0" err="1" smtClean="0">
                <a:solidFill>
                  <a:schemeClr val="accent1">
                    <a:lumMod val="75000"/>
                  </a:schemeClr>
                </a:solidFill>
              </a:rPr>
              <a:t>and</a:t>
            </a:r>
            <a:r>
              <a:rPr lang="pt-PT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PT" sz="1600" dirty="0" err="1" smtClean="0">
                <a:solidFill>
                  <a:schemeClr val="accent1">
                    <a:lumMod val="75000"/>
                  </a:schemeClr>
                </a:solidFill>
              </a:rPr>
              <a:t>optimization</a:t>
            </a:r>
            <a:r>
              <a:rPr lang="pt-PT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PT" sz="1600" dirty="0" err="1" smtClean="0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pt-PT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PT" sz="1600" dirty="0" err="1" smtClean="0">
                <a:solidFill>
                  <a:schemeClr val="accent1">
                    <a:lumMod val="75000"/>
                  </a:schemeClr>
                </a:solidFill>
              </a:rPr>
              <a:t>communications</a:t>
            </a:r>
            <a:r>
              <a:rPr lang="pt-PT" sz="1600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en-US" sz="1600" dirty="0" err="1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" name="Picture 2" descr="C:\Users\z0034n1r\AppData\Local\Microsoft\Windows\Temporary Internet Files\Content.IE5\D8SOSMO2\ok-button-4308-large[1]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7212" y="3363041"/>
            <a:ext cx="307000" cy="307000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17038" y="1843952"/>
            <a:ext cx="4651072" cy="642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17038" y="3170779"/>
            <a:ext cx="6139542" cy="690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17038" y="4465919"/>
            <a:ext cx="7516789" cy="682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 smtClean="0"/>
              <a:t>Evolution steps | </a:t>
            </a:r>
            <a:r>
              <a:rPr lang="en-GB" sz="2400" b="0" dirty="0" smtClean="0"/>
              <a:t>Progress</a:t>
            </a:r>
            <a:endParaRPr lang="en-US" sz="2400" b="0" dirty="0"/>
          </a:p>
        </p:txBody>
      </p:sp>
      <p:sp>
        <p:nvSpPr>
          <p:cNvPr id="5" name="Rectangle 4"/>
          <p:cNvSpPr/>
          <p:nvPr/>
        </p:nvSpPr>
        <p:spPr bwMode="auto">
          <a:xfrm rot="5400000">
            <a:off x="3635728" y="459"/>
            <a:ext cx="4926893" cy="7623482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t" anchorCtr="0">
            <a:noAutofit/>
          </a:bodyPr>
          <a:lstStyle/>
          <a:p>
            <a:pPr marL="355600" lvl="1" indent="-177800">
              <a:lnSpc>
                <a:spcPct val="110000"/>
              </a:lnSpc>
              <a:buFont typeface="Wingdings" pitchFamily="2" charset="2"/>
              <a:buChar char="§"/>
            </a:pPr>
            <a:endParaRPr lang="pt-PT" sz="1500" dirty="0" smtClean="0">
              <a:solidFill>
                <a:schemeClr val="tx1"/>
              </a:solidFill>
            </a:endParaRPr>
          </a:p>
          <a:p>
            <a:pPr marL="355600" lvl="1" indent="-177800">
              <a:lnSpc>
                <a:spcPct val="110000"/>
              </a:lnSpc>
              <a:buFont typeface="Wingdings" pitchFamily="2" charset="2"/>
              <a:buChar char="§"/>
            </a:pPr>
            <a:endParaRPr lang="en-US" sz="1500" dirty="0" smtClean="0">
              <a:solidFill>
                <a:schemeClr val="tx1"/>
              </a:solidFill>
            </a:endParaRPr>
          </a:p>
          <a:p>
            <a:pPr marL="355600" lvl="1" indent="-177800">
              <a:lnSpc>
                <a:spcPct val="110000"/>
              </a:lnSpc>
              <a:buFont typeface="Wingdings" pitchFamily="2" charset="2"/>
              <a:buChar char="§"/>
            </a:pPr>
            <a:endParaRPr lang="en-US" sz="1600" dirty="0" smtClean="0">
              <a:solidFill>
                <a:schemeClr val="tx1"/>
              </a:solidFill>
            </a:endParaRPr>
          </a:p>
          <a:p>
            <a:pPr marL="355600" lvl="1" indent="-177800">
              <a:lnSpc>
                <a:spcPct val="110000"/>
              </a:lnSpc>
            </a:pPr>
            <a:endParaRPr lang="en-US" sz="1600" dirty="0" smtClean="0">
              <a:solidFill>
                <a:schemeClr val="tx1"/>
              </a:solidFill>
            </a:endParaRPr>
          </a:p>
          <a:p>
            <a:pPr marL="0" lvl="1">
              <a:lnSpc>
                <a:spcPct val="110000"/>
              </a:lnSpc>
            </a:pPr>
            <a:endParaRPr lang="en-US" sz="1600" dirty="0" smtClean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600" b="1" dirty="0" smtClean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604023" y="1439100"/>
            <a:ext cx="6279057" cy="481216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t" anchorCtr="0">
            <a:normAutofit/>
          </a:bodyPr>
          <a:lstStyle/>
          <a:p>
            <a:pPr marL="355600" lvl="1" indent="-177800">
              <a:lnSpc>
                <a:spcPct val="20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GB" sz="1600" dirty="0" smtClean="0">
                <a:solidFill>
                  <a:schemeClr val="tx1"/>
                </a:solidFill>
              </a:rPr>
              <a:t>Electronic developments</a:t>
            </a:r>
          </a:p>
          <a:p>
            <a:pPr marL="355600" lvl="1" indent="-177800">
              <a:lnSpc>
                <a:spcPct val="20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GB" sz="1600" dirty="0" smtClean="0">
                <a:solidFill>
                  <a:schemeClr val="tx1"/>
                </a:solidFill>
              </a:rPr>
              <a:t>Tests made on the field with implemented solution</a:t>
            </a:r>
          </a:p>
          <a:p>
            <a:pPr marL="355600" lvl="1" indent="-177800">
              <a:lnSpc>
                <a:spcPct val="20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GB" sz="1600" dirty="0" smtClean="0">
                <a:solidFill>
                  <a:schemeClr val="tx1"/>
                </a:solidFill>
              </a:rPr>
              <a:t>Approval and Support from the HQ</a:t>
            </a:r>
          </a:p>
          <a:p>
            <a:pPr marL="355600" lvl="1" indent="-177800">
              <a:lnSpc>
                <a:spcPct val="20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GB" sz="1600" dirty="0" smtClean="0">
                <a:solidFill>
                  <a:schemeClr val="tx1"/>
                </a:solidFill>
              </a:rPr>
              <a:t>Information about OCPI-2 already shared</a:t>
            </a:r>
          </a:p>
          <a:p>
            <a:pPr marL="355600" lvl="1" indent="-177800">
              <a:lnSpc>
                <a:spcPct val="20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GB" sz="1600" dirty="0" smtClean="0">
                <a:solidFill>
                  <a:schemeClr val="tx1"/>
                </a:solidFill>
              </a:rPr>
              <a:t>Software development made in Portugal</a:t>
            </a:r>
          </a:p>
          <a:p>
            <a:pPr marL="355600" lvl="1" indent="-177800">
              <a:lnSpc>
                <a:spcPct val="20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GB" sz="1600" dirty="0" smtClean="0">
                <a:solidFill>
                  <a:schemeClr val="tx1"/>
                </a:solidFill>
              </a:rPr>
              <a:t>Test environment for solution</a:t>
            </a:r>
          </a:p>
          <a:p>
            <a:pPr marL="355600" lvl="1" indent="-177800">
              <a:lnSpc>
                <a:spcPct val="20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GB" sz="1600" dirty="0" smtClean="0">
                <a:solidFill>
                  <a:schemeClr val="tx1"/>
                </a:solidFill>
              </a:rPr>
              <a:t>Connect 3rd party Controllers to </a:t>
            </a:r>
            <a:r>
              <a:rPr lang="en-GB" sz="1600" dirty="0" err="1" smtClean="0">
                <a:solidFill>
                  <a:schemeClr val="tx1"/>
                </a:solidFill>
              </a:rPr>
              <a:t>smartGuard</a:t>
            </a:r>
            <a:endParaRPr lang="en-GB" sz="1600" dirty="0" smtClean="0">
              <a:solidFill>
                <a:schemeClr val="tx1"/>
              </a:solidFill>
            </a:endParaRPr>
          </a:p>
          <a:p>
            <a:pPr marL="355600" lvl="1" indent="-177800">
              <a:lnSpc>
                <a:spcPct val="20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GB" sz="1600" b="1" dirty="0" smtClean="0">
                <a:solidFill>
                  <a:schemeClr val="tx1"/>
                </a:solidFill>
              </a:rPr>
              <a:t>Present on </a:t>
            </a:r>
            <a:r>
              <a:rPr lang="en-GB" sz="1600" b="1" dirty="0" err="1" smtClean="0">
                <a:solidFill>
                  <a:schemeClr val="tx1"/>
                </a:solidFill>
              </a:rPr>
              <a:t>Intertraffic</a:t>
            </a:r>
            <a:r>
              <a:rPr lang="en-GB" sz="1600" b="1" dirty="0" smtClean="0">
                <a:solidFill>
                  <a:schemeClr val="tx1"/>
                </a:solidFill>
              </a:rPr>
              <a:t> 2016</a:t>
            </a:r>
          </a:p>
          <a:p>
            <a:pPr marL="355600" lvl="1" indent="-177800">
              <a:lnSpc>
                <a:spcPct val="20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GB" sz="1600" dirty="0" smtClean="0">
                <a:solidFill>
                  <a:schemeClr val="tx1"/>
                </a:solidFill>
              </a:rPr>
              <a:t>Applicable to other countries</a:t>
            </a: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GB" sz="1600" b="1" dirty="0" smtClean="0">
              <a:solidFill>
                <a:schemeClr val="tx1"/>
              </a:solidFill>
            </a:endParaRPr>
          </a:p>
        </p:txBody>
      </p:sp>
      <p:grpSp>
        <p:nvGrpSpPr>
          <p:cNvPr id="7" name="Group 10"/>
          <p:cNvGrpSpPr/>
          <p:nvPr/>
        </p:nvGrpSpPr>
        <p:grpSpPr>
          <a:xfrm>
            <a:off x="8537599" y="4335222"/>
            <a:ext cx="2466731" cy="2206420"/>
            <a:chOff x="2624100" y="1559377"/>
            <a:chExt cx="4180400" cy="3739247"/>
          </a:xfrm>
        </p:grpSpPr>
        <p:sp>
          <p:nvSpPr>
            <p:cNvPr id="8" name="Oval 7"/>
            <p:cNvSpPr/>
            <p:nvPr/>
          </p:nvSpPr>
          <p:spPr bwMode="auto">
            <a:xfrm>
              <a:off x="2624100" y="1599169"/>
              <a:ext cx="3753777" cy="3699455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rgbClr val="879BAA"/>
              </a:solidFill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tIns="54000" rIns="108000" bIns="54000" numCol="1" spcCol="72000" rtlCol="0" anchor="ctr" anchorCtr="0">
              <a:noAutofit/>
            </a:bodyPr>
            <a:lstStyle/>
            <a:p>
              <a:pPr marL="90488">
                <a:lnSpc>
                  <a:spcPct val="110000"/>
                </a:lnSpc>
                <a:spcBef>
                  <a:spcPct val="0"/>
                </a:spcBef>
              </a:pPr>
              <a:endParaRPr lang="en-US" sz="1600" b="1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9" name="Picture 9" descr="http://cdn.itechnews.net/wp-content/uploads/2012/11/Archos-80-Cobalt-8-inch-Android-Tablet-maps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555279" flipH="1">
              <a:off x="3448945" y="1559377"/>
              <a:ext cx="3355555" cy="3248204"/>
            </a:xfrm>
            <a:prstGeom prst="snip2DiagRect">
              <a:avLst>
                <a:gd name="adj1" fmla="val 10993"/>
                <a:gd name="adj2" fmla="val 50000"/>
              </a:avLst>
            </a:prstGeom>
            <a:noFill/>
            <a:effectLst/>
          </p:spPr>
        </p:pic>
        <p:grpSp>
          <p:nvGrpSpPr>
            <p:cNvPr id="10" name="Group 26"/>
            <p:cNvGrpSpPr/>
            <p:nvPr/>
          </p:nvGrpSpPr>
          <p:grpSpPr>
            <a:xfrm rot="20306901">
              <a:off x="2704771" y="2529359"/>
              <a:ext cx="928904" cy="1830924"/>
              <a:chOff x="9468612" y="1497754"/>
              <a:chExt cx="2229041" cy="4500056"/>
            </a:xfrm>
          </p:grpSpPr>
          <p:pic>
            <p:nvPicPr>
              <p:cNvPr id="11" name="Picture 2" descr="http://blog.3g.de/files/2010/06/iphone4-front.jpg"/>
              <p:cNvPicPr>
                <a:picLocks noChangeAspect="1" noChangeArrowheads="1"/>
              </p:cNvPicPr>
              <p:nvPr/>
            </p:nvPicPr>
            <p:blipFill>
              <a:blip r:embed="rId4"/>
              <a:srcRect l="8611" r="9943" b="16764"/>
              <a:stretch>
                <a:fillRect/>
              </a:stretch>
            </p:blipFill>
            <p:spPr bwMode="auto">
              <a:xfrm>
                <a:off x="9468612" y="1497754"/>
                <a:ext cx="2229041" cy="4500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2" name="Picture 11" descr="C:\Users\duesterm\AppData\Local\Microsoft\Windows\Temporary Internet Files\Content.Outlook\83CMPR0F\Foto.PNG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9563152" y="2209000"/>
                <a:ext cx="2025651" cy="30384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13" name="Picture 2" descr="C:\Users\z0034n1r\AppData\Local\Microsoft\Windows\Temporary Internet Files\Content.IE5\D8SOSMO2\ok-button-4308-large[1]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479959" y="3183452"/>
            <a:ext cx="307000" cy="307000"/>
          </a:xfrm>
          <a:prstGeom prst="rect">
            <a:avLst/>
          </a:prstGeom>
          <a:noFill/>
        </p:spPr>
      </p:pic>
      <p:pic>
        <p:nvPicPr>
          <p:cNvPr id="14" name="Picture 3" descr="C:\Users\z0034n1r\AppData\Local\Microsoft\Windows\Temporary Internet Files\Content.IE5\D8SOSMO2\ok-button-4308-large[1]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479959" y="1599875"/>
            <a:ext cx="307000" cy="307000"/>
          </a:xfrm>
          <a:prstGeom prst="rect">
            <a:avLst/>
          </a:prstGeom>
          <a:noFill/>
        </p:spPr>
      </p:pic>
      <p:pic>
        <p:nvPicPr>
          <p:cNvPr id="15" name="Picture 3" descr="C:\Users\z0034n1r\AppData\Local\Microsoft\Windows\Temporary Internet Files\Content.IE5\D8SOSMO2\ok-button-4308-large[1]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479959" y="2057733"/>
            <a:ext cx="307000" cy="307000"/>
          </a:xfrm>
          <a:prstGeom prst="rect">
            <a:avLst/>
          </a:prstGeom>
          <a:noFill/>
        </p:spPr>
      </p:pic>
      <p:pic>
        <p:nvPicPr>
          <p:cNvPr id="16" name="Picture 2" descr="C:\Users\z0034n1r\AppData\Local\Microsoft\Windows\Temporary Internet Files\Content.IE5\D8SOSMO2\ok-button-4308-large[1]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479959" y="3714394"/>
            <a:ext cx="307000" cy="307000"/>
          </a:xfrm>
          <a:prstGeom prst="rect">
            <a:avLst/>
          </a:prstGeom>
          <a:noFill/>
        </p:spPr>
      </p:pic>
      <p:pic>
        <p:nvPicPr>
          <p:cNvPr id="18" name="Picture 2" descr="C:\Users\z0034n1r\AppData\Local\Microsoft\Windows\Temporary Internet Files\Content.IE5\D8SOSMO2\ok-button-4308-large[1]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479959" y="2676866"/>
            <a:ext cx="307000" cy="307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CUSTOMER" val="Siemens_I_2013_16x9"/>
  <p:tag name="CDT_CUSTOMER_NAME" val="Siemens AG, Industry Sector"/>
  <p:tag name="CDT_VERSION" val="4.1.2.0"/>
  <p:tag name="CDT_CREATORVERSION" val="4.1.2.0"/>
  <p:tag name="CDT_TEMPLATEVERSION" val="2.0.0"/>
  <p:tag name="CDT_LANGUAGE" val="1033"/>
  <p:tag name="CDT_FONTSET" val="Arial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16:9"/>
  <p:tag name="CDT_MASTERS_NAME" val="Title (big bar down)"/>
  <p:tag name="CDT_LAYOUT_TYPE" val="1"/>
  <p:tag name="CDT_ORIGINAL_DESIGNS_NAME" val="Siemens 2013 – 16:9"/>
  <p:tag name="CDT_ORIGINAL_MASTERS_NAME" val="Title (big bar down)"/>
  <p:tag name="CDT_ORIGINAL_LAYOUT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PROT" val="3"/>
  <p:tag name="CDT_PROT_TOP" val="0"/>
  <p:tag name="CDT_PROT_LEFT" val="0"/>
  <p:tag name="CDT_PROT_WIDTH" val="960,5"/>
  <p:tag name="CDT_PROT_HEIGHT" val="99,87504"/>
  <p:tag name="CDT_DELETE_ONEVENT_NEWPRES" val="Fals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EXTCOL" val="True"/>
  <p:tag name="CDT_COLFF_NEW" val="21"/>
  <p:tag name="CDT_PROT" val="3"/>
  <p:tag name="CDT_PROT_TOP" val="0"/>
  <p:tag name="CDT_PROT_LEFT" val="0"/>
  <p:tag name="CDT_PROT_WIDTH" val="960,5"/>
  <p:tag name="CDT_PROT_HEIGHT" val="326,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DUMMYPICTURE" val="True"/>
  <p:tag name="CDT_FILLFIXED" val="True"/>
  <p:tag name="CDT_LINEFIXED" val="True"/>
  <p:tag name="CDT_FILLUNVISIBLE" val="False"/>
  <p:tag name="CDT_LINEUNVISIBLE" val="True"/>
  <p:tag name="CDT_AUTODIALOG" val="2"/>
  <p:tag name="CDT_TARGETSHAPE_NEW" val="14"/>
  <p:tag name="CDT_PROT" val="3"/>
  <p:tag name="CDT_PROT_TOP" val="0"/>
  <p:tag name="CDT_PROT_LEFT" val="0"/>
  <p:tag name="CDT_PROT_WIDTH" val="960,5"/>
  <p:tag name="CDT_PROT_HEIGHT" val="326,7"/>
  <p:tag name="CDT_DELETE_ONEVENT_NEWPRES" val="Fals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7"/>
  <p:tag name="CDT_COLFF_NEW" val="17"/>
  <p:tag name="CDT_EXTCOL" val="True"/>
  <p:tag name="CDT_COLTX_NEW" val="18"/>
  <p:tag name="CDT_TARGETSHAPE_NEW" val="3"/>
  <p:tag name="CDT_PROT" val="5"/>
  <p:tag name="CDT_PROT_TOP" val="326,7"/>
  <p:tag name="CDT_PROT_LEFT" val="26,62496"/>
  <p:tag name="CDT_PROT_WIDTH" val="933,8749"/>
  <p:tag name="CDT_PROT_HEIGHT" val="68,50504"/>
  <p:tag name="CDT_DELETE_ONEVENT_NEWPRES" val="Fals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DELETE_ONEVENT_NEWPRES" val="False"/>
  <p:tag name="CDT_PROT" val="2"/>
  <p:tag name="CDT_PROT_TOP" val="295,7487"/>
  <p:tag name="CDT_PROT_LEFT" val="26,62496"/>
  <p:tag name="CDT_PROT_WIDTH" val="933,8749"/>
  <p:tag name="CDT_PROT_HEIGHT" val="30,9513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PROT" val="3"/>
  <p:tag name="CDT_PROT_TOP" val="0"/>
  <p:tag name="CDT_PROT_LEFT" val="49,37504"/>
  <p:tag name="CDT_PROT_WIDTH" val="136,063"/>
  <p:tag name="CDT_PROT_HEIGHT" val="76,2073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4"/>
  <p:tag name="CDT_PROT" val="3"/>
  <p:tag name="CDT_PROT_TOP" val="485,5"/>
  <p:tag name="CDT_PROT_LEFT" val="695,75"/>
  <p:tag name="CDT_PROT_WIDTH" val="264,75"/>
  <p:tag name="CDT_PROT_HEIGHT" val="3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EXTCOL" val="True"/>
  <p:tag name="CDT_COLFF_NEW" val="21"/>
  <p:tag name="CDT_PROT" val="3"/>
  <p:tag name="CDT_PROT_TOP" val="0"/>
  <p:tag name="CDT_PROT_LEFT" val="0"/>
  <p:tag name="CDT_PROT_WIDTH" val="960,5"/>
  <p:tag name="CDT_PROT_HEIGHT" val="406,0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DUMMYPICTURE" val="True"/>
  <p:tag name="CDT_FILLFIXED" val="True"/>
  <p:tag name="CDT_LINEFIXED" val="True"/>
  <p:tag name="CDT_FILLUNVISIBLE" val="False"/>
  <p:tag name="CDT_LINEUNVISIBLE" val="True"/>
  <p:tag name="CDT_AUTODIALOG" val="2"/>
  <p:tag name="CDT_TARGETSHAPE_NEW" val="14"/>
  <p:tag name="CDT_PROT" val="3"/>
  <p:tag name="CDT_PROT_TOP" val="0"/>
  <p:tag name="CDT_PROT_LEFT" val="0"/>
  <p:tag name="CDT_PROT_WIDTH" val="960,5"/>
  <p:tag name="CDT_PROT_HEIGHT" val="406,08"/>
  <p:tag name="CDT_DELETE_ONEVENT_NEWPRES" val="Fals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337,575"/>
  <p:tag name="CDT_PROT_LEFT" val="26,62496"/>
  <p:tag name="CDT_PROT_WIDTH" val="933,8749"/>
  <p:tag name="CDT_PROT_HEIGHT" val="68,50504"/>
  <p:tag name="CDT_DELETE_ONEVENT_NEWPRES" val="Fals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7"/>
  <p:tag name="CDT_COLFF_NEW" val="17"/>
  <p:tag name="CDT_EXTCOL" val="True"/>
  <p:tag name="CDT_COLTX_NEW" val="18"/>
  <p:tag name="CDT_DELETE_ONEVENT_NEWPRES" val="False"/>
  <p:tag name="CDT_PROT" val="2"/>
  <p:tag name="CDT_PROT_TOP" val="406,08"/>
  <p:tag name="CDT_PROT_LEFT" val="26,62496"/>
  <p:tag name="CDT_PROT_WIDTH" val="933,8749"/>
  <p:tag name="CDT_PROT_HEIGHT" val="30,9513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PROT" val="3"/>
  <p:tag name="CDT_PROT_TOP" val="0"/>
  <p:tag name="CDT_PROT_LEFT" val="49,37504"/>
  <p:tag name="CDT_PROT_WIDTH" val="136,063"/>
  <p:tag name="CDT_PROT_HEIGHT" val="76,2073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4"/>
  <p:tag name="CDT_PROT" val="3"/>
  <p:tag name="CDT_PROT_TOP" val="485,5"/>
  <p:tag name="CDT_PROT_LEFT" val="695,75"/>
  <p:tag name="CDT_PROT_WIDTH" val="264,75"/>
  <p:tag name="CDT_PROT_HEIGHT" val="3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PROT" val="3"/>
  <p:tag name="CDT_PROT_TOP" val="0"/>
  <p:tag name="CDT_PROT_LEFT" val="809,1142"/>
  <p:tag name="CDT_PROT_WIDTH" val="113,3858"/>
  <p:tag name="CDT_PROT_HEIGHT" val="63,5062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EXTCOL" val="True"/>
  <p:tag name="CDT_COLFF_NEW" val="21"/>
  <p:tag name="CDT_PROT" val="3"/>
  <p:tag name="CDT_PROT_TOP" val="0"/>
  <p:tag name="CDT_PROT_LEFT" val="0"/>
  <p:tag name="CDT_PROT_WIDTH" val="960,5"/>
  <p:tag name="CDT_PROT_HEIGHT" val="54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DUMMYPICTURE" val="True"/>
  <p:tag name="CDT_FILLUNVISIBLE" val="False"/>
  <p:tag name="CDT_LINEUNVISIBLE" val="True"/>
  <p:tag name="CDT_AUTODIALOG" val="2"/>
  <p:tag name="CDT_TARGETSHAPE_NEW" val="14"/>
  <p:tag name="CDT_PROT" val="3"/>
  <p:tag name="CDT_PROT_TOP" val="0"/>
  <p:tag name="CDT_PROT_LEFT" val="0"/>
  <p:tag name="CDT_PROT_WIDTH" val="960,5"/>
  <p:tag name="CDT_PROT_HEIGHT" val="540"/>
  <p:tag name="CDT_DELETE_ONEVENT_NEWPRES" val="Fals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FILLUNVISIBLE" val="False"/>
  <p:tag name="CDT_COLBF_NEW" val="19"/>
  <p:tag name="CDT_COLFF_NEW" val="19"/>
  <p:tag name="CDT_EXTCOL" val="True"/>
  <p:tag name="CDT_COLTX_NEW" val="20"/>
  <p:tag name="CDT_TARGETSHAPE_NEW" val="3"/>
  <p:tag name="CDT_PROT" val="5"/>
  <p:tag name="CDT_PROT_TOP" val="190,6199"/>
  <p:tag name="CDT_PROT_LEFT" val="26,62496"/>
  <p:tag name="CDT_PROT_WIDTH" val="933,8749"/>
  <p:tag name="CDT_PROT_HEIGHT" val="99,70441"/>
  <p:tag name="CDT_DELETE_ONEVENT_NEWPRES" val="Fals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PROT" val="3"/>
  <p:tag name="CDT_PROT_TOP" val="0"/>
  <p:tag name="CDT_PROT_LEFT" val="49,37504"/>
  <p:tag name="CDT_PROT_WIDTH" val="136,063"/>
  <p:tag name="CDT_PROT_HEIGHT" val="76,2073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3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EXTCOL" val="True"/>
  <p:tag name="CDT_COLTX_NEW" val="20"/>
  <p:tag name="CDT_DELETE_ONEVENT_NEWPRES" val="False"/>
  <p:tag name="CDT_PROT" val="2"/>
  <p:tag name="CDT_PROT_TOP" val="190,62"/>
  <p:tag name="CDT_PROT_LEFT" val="26,62504"/>
  <p:tag name="CDT_PROT_WIDTH" val="933,8749"/>
  <p:tag name="CDT_PROT_HEIGHT" val="30,9513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4"/>
  <p:tag name="CDT_PROT" val="3"/>
  <p:tag name="CDT_PROT_TOP" val="485,5"/>
  <p:tag name="CDT_PROT_LEFT" val="695,75"/>
  <p:tag name="CDT_PROT_WIDTH" val="264,75"/>
  <p:tag name="CDT_PROT_HEIGHT" val="3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EXTCOL" val="True"/>
  <p:tag name="CDT_COLFF_NEW" val="21"/>
  <p:tag name="CDT_PROT" val="3"/>
  <p:tag name="CDT_PROT_TOP" val="0"/>
  <p:tag name="CDT_PROT_LEFT" val="0"/>
  <p:tag name="CDT_PROT_WIDTH" val="960,5"/>
  <p:tag name="CDT_PROT_HEIGHT" val="54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DUMMYPICTURE" val="True"/>
  <p:tag name="CDT_FILLUNVISIBLE" val="False"/>
  <p:tag name="CDT_LINEUNVISIBLE" val="True"/>
  <p:tag name="CDT_AUTODIALOG" val="2"/>
  <p:tag name="CDT_TARGETSHAPE_NEW" val="14"/>
  <p:tag name="CDT_PROT" val="3"/>
  <p:tag name="CDT_PROT_TOP" val="0"/>
  <p:tag name="CDT_PROT_LEFT" val="0"/>
  <p:tag name="CDT_PROT_WIDTH" val="960,5"/>
  <p:tag name="CDT_PROT_HEIGHT" val="540"/>
  <p:tag name="CDT_DELETE_ONEVENT_NEWPRES" val="Fals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PROT" val="3"/>
  <p:tag name="CDT_PROT_TOP" val="0"/>
  <p:tag name="CDT_PROT_LEFT" val="49,37504"/>
  <p:tag name="CDT_PROT_WIDTH" val="136,063"/>
  <p:tag name="CDT_PROT_HEIGHT" val="76,2073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3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EXTCOL" val="True"/>
  <p:tag name="CDT_COLTX_NEW" val="20"/>
  <p:tag name="CDT_DELETE_ONEVENT_NEWPRES" val="False"/>
  <p:tag name="CDT_PROT" val="2"/>
  <p:tag name="CDT_PROT_TOP" val="304"/>
  <p:tag name="CDT_PROT_LEFT" val="26,62504"/>
  <p:tag name="CDT_PROT_WIDTH" val="933,8749"/>
  <p:tag name="CDT_PROT_HEIGHT" val="30,9513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4"/>
  <p:tag name="CDT_PROT" val="3"/>
  <p:tag name="CDT_PROT_TOP" val="485,5"/>
  <p:tag name="CDT_PROT_LEFT" val="695,75"/>
  <p:tag name="CDT_PROT_WIDTH" val="264,75"/>
  <p:tag name="CDT_PROT_HEIGHT" val="3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EXTCOL" val="True"/>
  <p:tag name="CDT_COLFF_NEW" val="21"/>
  <p:tag name="CDT_PROT" val="3"/>
  <p:tag name="CDT_PROT_TOP" val="0"/>
  <p:tag name="CDT_PROT_LEFT" val="0"/>
  <p:tag name="CDT_PROT_WIDTH" val="960,5"/>
  <p:tag name="CDT_PROT_HEIGHT" val="326,7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7"/>
  <p:tag name="CDT_COLFF_NEW" val="17"/>
  <p:tag name="CDT_EXTCOL" val="True"/>
  <p:tag name="CDT_COLTX_NEW" val="18"/>
  <p:tag name="CDT_PROT" val="5"/>
  <p:tag name="CDT_PROT_TOP" val="326,7"/>
  <p:tag name="CDT_PROT_LEFT" val="26,62504"/>
  <p:tag name="CDT_PROT_WIDTH" val="933,8749"/>
  <p:tag name="CDT_PROT_HEIGHT" val="68,50504"/>
  <p:tag name="CDT_DELETE_ONEVENT_NEWPRES" val="Fals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DELETE_ONEVENT_NEWPRES" val="False"/>
  <p:tag name="CDT_PROT" val="2"/>
  <p:tag name="CDT_PROT_TOP" val="295,7487"/>
  <p:tag name="CDT_PROT_LEFT" val="26,62504"/>
  <p:tag name="CDT_PROT_WIDTH" val="933,8749"/>
  <p:tag name="CDT_PROT_HEIGHT" val="30,9513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PROT" val="3"/>
  <p:tag name="CDT_PROT_TOP" val="0"/>
  <p:tag name="CDT_PROT_LEFT" val="809,1249"/>
  <p:tag name="CDT_PROT_WIDTH" val="113,375"/>
  <p:tag name="CDT_PROT_HEIGHT" val="63,3750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EXTCOL" val="True"/>
  <p:tag name="CDT_COLFF_NEW" val="21"/>
  <p:tag name="CDT_PROT" val="3"/>
  <p:tag name="CDT_PROT_TOP" val="0"/>
  <p:tag name="CDT_PROT_LEFT" val="0"/>
  <p:tag name="CDT_PROT_WIDTH" val="960,5"/>
  <p:tag name="CDT_PROT_HEIGHT" val="406,500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PROT" val="4"/>
  <p:tag name="CDT_PROT_TOP" val="337,575"/>
  <p:tag name="CDT_PROT_LEFT" val="26,62504"/>
  <p:tag name="CDT_PROT_WIDTH" val="933,8749"/>
  <p:tag name="CDT_PROT_HEIGHT" val="68,50504"/>
  <p:tag name="CDT_DELETE_ONEVENT_NEWPRES" val="Fals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7"/>
  <p:tag name="CDT_COLFF_NEW" val="17"/>
  <p:tag name="CDT_EXTCOL" val="True"/>
  <p:tag name="CDT_COLTX_NEW" val="18"/>
  <p:tag name="CDT_DELETE_ONEVENT_NEWPRES" val="False"/>
  <p:tag name="CDT_PROT" val="2"/>
  <p:tag name="CDT_PROT_TOP" val="406,08"/>
  <p:tag name="CDT_PROT_LEFT" val="26,62504"/>
  <p:tag name="CDT_PROT_WIDTH" val="933,8749"/>
  <p:tag name="CDT_PROT_HEIGHT" val="30,9513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PROT" val="3"/>
  <p:tag name="CDT_PROT_TOP" val="0"/>
  <p:tag name="CDT_PROT_LEFT" val="809,1249"/>
  <p:tag name="CDT_PROT_WIDTH" val="113,375"/>
  <p:tag name="CDT_PROT_HEIGHT" val="63,3750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PROT" val="3"/>
  <p:tag name="CDT_PROT_TOP" val="111,25"/>
  <p:tag name="CDT_PROT_LEFT" val="366,85"/>
  <p:tag name="CDT_PROT_WIDTH" val="593,65"/>
  <p:tag name="CDT_PROT_HEIGHT" val="374,25"/>
  <p:tag name="CDT_DELETE_ONEVENT_NEWPRES" val="Fals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2"/>
  <p:tag name="CDT_TARGETSHAPE_NEW" val="13"/>
  <p:tag name="CDT_DELETE_ONEVENT_NEWPRES" val="False"/>
  <p:tag name="CDT_PROT" val="2"/>
  <p:tag name="CDT_PROT_TOP" val="111,25"/>
  <p:tag name="CDT_PROT_LEFT" val="0"/>
  <p:tag name="CDT_PROT_WIDTH" val="355,51"/>
  <p:tag name="CDT_PROT_HEIGHT" val="374,2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heme/theme1.xml><?xml version="1.0" encoding="utf-8"?>
<a:theme xmlns:a="http://schemas.openxmlformats.org/drawingml/2006/main" name="Siemens 2013 – 16:9">
  <a:themeElements>
    <a:clrScheme name="Siemens AG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64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 PPT 2007 DEU">
      <a:majorFont>
        <a:latin typeface=""/>
        <a:ea typeface="ＭＳ Ｐゴシック"/>
        <a:cs typeface=""/>
      </a:majorFont>
      <a:minorFont>
        <a:latin typeface="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b="1" dirty="0" err="1" smtClean="0">
            <a:solidFill>
              <a:schemeClr val="tx1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110000"/>
          </a:lnSpc>
          <a:spcBef>
            <a:spcPts val="0"/>
          </a:spcBef>
          <a:defRPr sz="1200" dirty="0" err="1" smtClean="0">
            <a:solidFill>
              <a:schemeClr val="tx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4ppTags>
  <Name>One object (large) + Navigation</Name>
  <PpLayout>32</PpLayout>
  <Index>17</Index>
</p4ppTags>
</file>

<file path=customXml/item10.xml><?xml version="1.0" encoding="utf-8"?>
<p4ppTags>
  <Name>Title (big bar down)</Name>
  <PpLayout>1</PpLayout>
  <Index>1</Index>
</p4ppTags>
</file>

<file path=customXml/item11.xml><?xml version="1.0" encoding="utf-8"?>
<p4ppTags>
  <Name>Free Content + Navigation</Name>
  <PpLayout>32</PpLayout>
  <Index>16</Index>
</p4ppTags>
</file>

<file path=customXml/item12.xml><?xml version="1.0" encoding="utf-8"?>
<p4ppTags>
  <Name>Four objects + Navigation</Name>
  <PpLayout>32</PpLayout>
  <Index>22</Index>
</p4ppTags>
</file>

<file path=customXml/item13.xml><?xml version="1.0" encoding="utf-8"?>
<p4ppTags>
  <Name>Title fullscreen (big bar up)</Name>
  <PpLayout>1</PpLayout>
  <Index>4</Index>
</p4ppTags>
</file>

<file path=customXml/item14.xml><?xml version="1.0" encoding="utf-8"?>
<p4ppTags>
  <Name>Free Content</Name>
  <PpLayout>11</PpLayout>
  <Index>9</Index>
</p4ppTags>
</file>

<file path=customXml/item15.xml><?xml version="1.0" encoding="utf-8"?>
<p4ppTags>
  <Name>Chapter title (big bar down)</Name>
  <PpLayout>1</PpLayout>
  <Index>5</Index>
</p4ppTags>
</file>

<file path=customXml/item16.xml><?xml version="1.0" encoding="utf-8"?>
<p4ppTags>
  <Name>Title fullscreen (big bar down)</Name>
  <PpLayout>1</PpLayout>
  <Index>3</Index>
</p4ppTags>
</file>

<file path=customXml/item17.xml><?xml version="1.0" encoding="utf-8"?>
<p4ppTags/>
</file>

<file path=customXml/item18.xml><?xml version="1.0" encoding="utf-8"?>
<p4ppTags>
  <Name>Two columns</Name>
  <PpLayout>29</PpLayout>
  <Index>12</Index>
</p4ppTags>
</file>

<file path=customXml/item19.xml><?xml version="1.0" encoding="utf-8"?>
<p4ppTags>
  <Name>Three columns</Name>
  <PpLayout>32</PpLayout>
  <Index>14</Index>
</p4ppTags>
</file>

<file path=customXml/item2.xml><?xml version="1.0" encoding="utf-8"?>
<p4ppTags>
  <Name>One object (small)</Name>
  <PpLayout>16</PpLayout>
  <Index>11</Index>
</p4ppTags>
</file>

<file path=customXml/item20.xml><?xml version="1.0" encoding="utf-8"?>
<p4ppTags>
  <Name>Title (big bar up)</Name>
  <PpLayout>1</PpLayout>
  <Index>2</Index>
</p4ppTags>
</file>

<file path=customXml/item21.xml><?xml version="1.0" encoding="utf-8"?>
<p4ppTags>
  <Name>Two columns + Navigation</Name>
  <PpLayout>32</PpLayout>
  <Index>19</Index>
</p4ppTags>
</file>

<file path=customXml/item22.xml><?xml version="1.0" encoding="utf-8"?>
<p4ppTags>
  <Name>Three columns + Navigation</Name>
  <PpLayout>32</PpLayout>
  <Index>20</Index>
</p4ppTags>
</file>

<file path=customXml/item23.xml><?xml version="1.0" encoding="utf-8"?>
<p4ppTags>
  <Name>Two rows</Name>
  <PpLayout>32</PpLayout>
  <Index>13</Index>
</p4ppTags>
</file>

<file path=customXml/item3.xml><?xml version="1.0" encoding="utf-8"?>
<p4ppTags>
  <Name>Image + Index/Contact</Name>
  <PpLayout>32</PpLayout>
  <Index>7</Index>
</p4ppTags>
</file>

<file path=customXml/item4.xml><?xml version="1.0" encoding="utf-8"?>
<p4ppTags>
  <Name>Four objects</Name>
  <PpLayout>24</PpLayout>
  <Index>15</Index>
</p4ppTags>
</file>

<file path=customXml/item5.xml><?xml version="1.0" encoding="utf-8"?>
<p4ppTags>
  <Name>Chapter title (big bar up)</Name>
  <PpLayout>1</PpLayout>
  <Index>6</Index>
</p4ppTags>
</file>

<file path=customXml/item6.xml><?xml version="1.0" encoding="utf-8"?>
<p4ppTags>
  <Name>One object (large)</Name>
  <PpLayout>16</PpLayout>
  <Index>10</Index>
</p4ppTags>
</file>

<file path=customXml/item7.xml><?xml version="1.0" encoding="utf-8"?>
<p4ppTags>
  <Name>One object (small) + Navigation</Name>
  <PpLayout>32</PpLayout>
  <Index>18</Index>
</p4ppTags>
</file>

<file path=customXml/item8.xml><?xml version="1.0" encoding="utf-8"?>
<p4ppTags>
  <Name>Two rows + Navigation</Name>
  <PpLayout>32</PpLayout>
  <Index>21</Index>
</p4ppTags>
</file>

<file path=customXml/item9.xml><?xml version="1.0" encoding="utf-8"?>
<p4ppTags>
  <Name>Text + Index</Name>
  <PpLayout>32</PpLayout>
  <Index>8</Index>
</p4ppTags>
</file>

<file path=customXml/itemProps1.xml><?xml version="1.0" encoding="utf-8"?>
<ds:datastoreItem xmlns:ds="http://schemas.openxmlformats.org/officeDocument/2006/customXml" ds:itemID="{B27F640E-84DF-4F97-BC70-D045F1E6594F}">
  <ds:schemaRefs/>
</ds:datastoreItem>
</file>

<file path=customXml/itemProps10.xml><?xml version="1.0" encoding="utf-8"?>
<ds:datastoreItem xmlns:ds="http://schemas.openxmlformats.org/officeDocument/2006/customXml" ds:itemID="{127E6BAF-936F-4264-ABFD-08FF377322FF}">
  <ds:schemaRefs/>
</ds:datastoreItem>
</file>

<file path=customXml/itemProps11.xml><?xml version="1.0" encoding="utf-8"?>
<ds:datastoreItem xmlns:ds="http://schemas.openxmlformats.org/officeDocument/2006/customXml" ds:itemID="{7CC5F709-E74B-4E5F-A728-923D5062EBEF}">
  <ds:schemaRefs/>
</ds:datastoreItem>
</file>

<file path=customXml/itemProps12.xml><?xml version="1.0" encoding="utf-8"?>
<ds:datastoreItem xmlns:ds="http://schemas.openxmlformats.org/officeDocument/2006/customXml" ds:itemID="{EAB520BC-C6EC-457E-8AB5-55DB67C86858}">
  <ds:schemaRefs/>
</ds:datastoreItem>
</file>

<file path=customXml/itemProps13.xml><?xml version="1.0" encoding="utf-8"?>
<ds:datastoreItem xmlns:ds="http://schemas.openxmlformats.org/officeDocument/2006/customXml" ds:itemID="{5BC22A60-C0AD-4D52-8959-760F0772AFDD}">
  <ds:schemaRefs/>
</ds:datastoreItem>
</file>

<file path=customXml/itemProps14.xml><?xml version="1.0" encoding="utf-8"?>
<ds:datastoreItem xmlns:ds="http://schemas.openxmlformats.org/officeDocument/2006/customXml" ds:itemID="{D8097D0C-BE3E-4AEC-9593-65CFCCB19297}">
  <ds:schemaRefs/>
</ds:datastoreItem>
</file>

<file path=customXml/itemProps15.xml><?xml version="1.0" encoding="utf-8"?>
<ds:datastoreItem xmlns:ds="http://schemas.openxmlformats.org/officeDocument/2006/customXml" ds:itemID="{AB7EE923-C3FC-4B3A-A4A4-5156CA0884C8}">
  <ds:schemaRefs/>
</ds:datastoreItem>
</file>

<file path=customXml/itemProps16.xml><?xml version="1.0" encoding="utf-8"?>
<ds:datastoreItem xmlns:ds="http://schemas.openxmlformats.org/officeDocument/2006/customXml" ds:itemID="{ACF78F0D-713B-46D3-8FAD-6E70E92EC862}">
  <ds:schemaRefs/>
</ds:datastoreItem>
</file>

<file path=customXml/itemProps17.xml><?xml version="1.0" encoding="utf-8"?>
<ds:datastoreItem xmlns:ds="http://schemas.openxmlformats.org/officeDocument/2006/customXml" ds:itemID="{572FBA73-6DBF-45DA-8282-9342320CFAB0}">
  <ds:schemaRefs/>
</ds:datastoreItem>
</file>

<file path=customXml/itemProps18.xml><?xml version="1.0" encoding="utf-8"?>
<ds:datastoreItem xmlns:ds="http://schemas.openxmlformats.org/officeDocument/2006/customXml" ds:itemID="{1666F4C2-68F5-4840-A44A-1A646C0925A1}">
  <ds:schemaRefs/>
</ds:datastoreItem>
</file>

<file path=customXml/itemProps19.xml><?xml version="1.0" encoding="utf-8"?>
<ds:datastoreItem xmlns:ds="http://schemas.openxmlformats.org/officeDocument/2006/customXml" ds:itemID="{15CF3461-70D1-4B54-AFAB-DAFDA0A238CD}">
  <ds:schemaRefs/>
</ds:datastoreItem>
</file>

<file path=customXml/itemProps2.xml><?xml version="1.0" encoding="utf-8"?>
<ds:datastoreItem xmlns:ds="http://schemas.openxmlformats.org/officeDocument/2006/customXml" ds:itemID="{1618AA06-B22E-4D19-9680-0D7830426729}">
  <ds:schemaRefs/>
</ds:datastoreItem>
</file>

<file path=customXml/itemProps20.xml><?xml version="1.0" encoding="utf-8"?>
<ds:datastoreItem xmlns:ds="http://schemas.openxmlformats.org/officeDocument/2006/customXml" ds:itemID="{B893464B-AF76-49EA-968D-6744BB7C6C36}">
  <ds:schemaRefs/>
</ds:datastoreItem>
</file>

<file path=customXml/itemProps21.xml><?xml version="1.0" encoding="utf-8"?>
<ds:datastoreItem xmlns:ds="http://schemas.openxmlformats.org/officeDocument/2006/customXml" ds:itemID="{D7BABA95-BFFE-422B-8591-3271669EEA88}">
  <ds:schemaRefs/>
</ds:datastoreItem>
</file>

<file path=customXml/itemProps22.xml><?xml version="1.0" encoding="utf-8"?>
<ds:datastoreItem xmlns:ds="http://schemas.openxmlformats.org/officeDocument/2006/customXml" ds:itemID="{85D77EE6-52B7-48BE-9EDB-748F1EBB53DE}">
  <ds:schemaRefs/>
</ds:datastoreItem>
</file>

<file path=customXml/itemProps23.xml><?xml version="1.0" encoding="utf-8"?>
<ds:datastoreItem xmlns:ds="http://schemas.openxmlformats.org/officeDocument/2006/customXml" ds:itemID="{38AB8DE4-FD9B-4166-BEC3-3F1753596133}">
  <ds:schemaRefs/>
</ds:datastoreItem>
</file>

<file path=customXml/itemProps3.xml><?xml version="1.0" encoding="utf-8"?>
<ds:datastoreItem xmlns:ds="http://schemas.openxmlformats.org/officeDocument/2006/customXml" ds:itemID="{17E2436E-C9A9-41F0-BD4E-B0231726090B}">
  <ds:schemaRefs/>
</ds:datastoreItem>
</file>

<file path=customXml/itemProps4.xml><?xml version="1.0" encoding="utf-8"?>
<ds:datastoreItem xmlns:ds="http://schemas.openxmlformats.org/officeDocument/2006/customXml" ds:itemID="{1581BFFB-B4CE-47A8-BE77-DC1339B1E5A7}">
  <ds:schemaRefs/>
</ds:datastoreItem>
</file>

<file path=customXml/itemProps5.xml><?xml version="1.0" encoding="utf-8"?>
<ds:datastoreItem xmlns:ds="http://schemas.openxmlformats.org/officeDocument/2006/customXml" ds:itemID="{F0D32D62-F16D-41E9-A11D-FC8705C261B2}">
  <ds:schemaRefs/>
</ds:datastoreItem>
</file>

<file path=customXml/itemProps6.xml><?xml version="1.0" encoding="utf-8"?>
<ds:datastoreItem xmlns:ds="http://schemas.openxmlformats.org/officeDocument/2006/customXml" ds:itemID="{80661B8B-A327-44F9-823B-4D9EE0B3EC78}">
  <ds:schemaRefs/>
</ds:datastoreItem>
</file>

<file path=customXml/itemProps7.xml><?xml version="1.0" encoding="utf-8"?>
<ds:datastoreItem xmlns:ds="http://schemas.openxmlformats.org/officeDocument/2006/customXml" ds:itemID="{D9FE249F-833E-4CF0-BECB-552D01D7DC9E}">
  <ds:schemaRefs/>
</ds:datastoreItem>
</file>

<file path=customXml/itemProps8.xml><?xml version="1.0" encoding="utf-8"?>
<ds:datastoreItem xmlns:ds="http://schemas.openxmlformats.org/officeDocument/2006/customXml" ds:itemID="{6C79E4F8-DCFB-483C-880A-AEEC6AAFC838}">
  <ds:schemaRefs/>
</ds:datastoreItem>
</file>

<file path=customXml/itemProps9.xml><?xml version="1.0" encoding="utf-8"?>
<ds:datastoreItem xmlns:ds="http://schemas.openxmlformats.org/officeDocument/2006/customXml" ds:itemID="{7E35FEDB-1F0E-4D67-A313-4AC59C26FF29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SIM_PPT_2007_16x9_DEU_V2_0_0_BASIC.pptx</Template>
  <TotalTime>0</TotalTime>
  <Words>287</Words>
  <Application>Microsoft Office PowerPoint</Application>
  <PresentationFormat>Custom</PresentationFormat>
  <Paragraphs>83</Paragraphs>
  <Slides>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Siemens 2013 – 16:9</vt:lpstr>
      <vt:lpstr>Sitraffic smartTL Connect</vt:lpstr>
      <vt:lpstr>Digitalization in Mobility</vt:lpstr>
      <vt:lpstr>SmartTL Connect| Our Vision</vt:lpstr>
      <vt:lpstr>SmartTL Connect| Developments Made</vt:lpstr>
      <vt:lpstr>SmartTL Connect| Global Architecture</vt:lpstr>
      <vt:lpstr>Converter | Software Architecture</vt:lpstr>
      <vt:lpstr>Communications | Evolution Planned</vt:lpstr>
      <vt:lpstr>Evolution steps | Progress</vt:lpstr>
    </vt:vector>
  </TitlesOfParts>
  <Company>SIEMENS AG</Company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Siemens Corporate Design PowerPoint-Templates – Infrastructure &amp; Cities</dc:title>
  <dc:creator>Borst, David</dc:creator>
  <cp:lastModifiedBy>Pedro Revez da Silva</cp:lastModifiedBy>
  <cp:revision>175</cp:revision>
  <cp:lastPrinted>2012-10-29T09:59:01Z</cp:lastPrinted>
  <dcterms:created xsi:type="dcterms:W3CDTF">2006-04-07T10:01:45Z</dcterms:created>
  <dcterms:modified xsi:type="dcterms:W3CDTF">2016-03-24T10:19:24Z</dcterms:modified>
  <dc:language>English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English</vt:lpwstr>
  </property>
  <property fmtid="{D5CDD505-2E9C-101B-9397-08002B2CF9AE}" pid="3" name="Release date">
    <vt:lpwstr>June 2013</vt:lpwstr>
  </property>
  <property fmtid="{D5CDD505-2E9C-101B-9397-08002B2CF9AE}" pid="4" name="Office version">
    <vt:lpwstr>2007/2010</vt:lpwstr>
  </property>
  <property fmtid="{D5CDD505-2E9C-101B-9397-08002B2CF9AE}" pid="5" name="Release version">
    <vt:lpwstr>2.0.1</vt:lpwstr>
  </property>
  <property fmtid="{D5CDD505-2E9C-101B-9397-08002B2CF9AE}" pid="6" name="_AdHocReviewCycleID">
    <vt:i4>1768043920</vt:i4>
  </property>
  <property fmtid="{D5CDD505-2E9C-101B-9397-08002B2CF9AE}" pid="7" name="_NewReviewCycle">
    <vt:lpwstr/>
  </property>
  <property fmtid="{D5CDD505-2E9C-101B-9397-08002B2CF9AE}" pid="8" name="_EmailSubject">
    <vt:lpwstr>Apresentação equipa sGuard</vt:lpwstr>
  </property>
  <property fmtid="{D5CDD505-2E9C-101B-9397-08002B2CF9AE}" pid="9" name="_AuthorEmail">
    <vt:lpwstr>miguel.rodrigues@siemens.com</vt:lpwstr>
  </property>
  <property fmtid="{D5CDD505-2E9C-101B-9397-08002B2CF9AE}" pid="10" name="_AuthorEmailDisplayName">
    <vt:lpwstr>Rodrigues, Miguel</vt:lpwstr>
  </property>
  <property fmtid="{D5CDD505-2E9C-101B-9397-08002B2CF9AE}" pid="11" name="_PreviousAdHocReviewCycleID">
    <vt:i4>-1761892584</vt:i4>
  </property>
</Properties>
</file>